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officeDocument/2006/relationships/extended-properties" Target="docProps/app.xml"/><Relationship Id="rId3"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p="http://schemas.openxmlformats.org/presentationml/2006/main" xmlns:r="http://schemas.openxmlformats.org/officeDocument/2006/relationships" xmlns:a="http://schemas.openxmlformats.org/drawingml/2006/main" saveSubsetFonts="1">
  <p:sldMasterIdLst>
    <p:sldMasterId id="2147483648" r:id="rId1"/>
  </p:sldMasterIdLst>
  <p:notesMasterIdLst>
    <p:notesMasterId r:id="rId2"/>
  </p:notesMasterIdLst>
  <p:sldIdLst>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3" r:id="rId18"/>
    <p:sldId id="272" r:id="rId19"/>
    <p:sldId id="274" r:id="rId20"/>
    <p:sldId id="275" r:id="rId21"/>
    <p:sldId id="276" r:id="rId22"/>
  </p:sldIdLst>
  <p:sldSz type="screen4x3" cy="6858000" cx="9144000"/>
  <p:notesSz cx="6858000" cy="9144000"/>
  <p:defaultTextStyle>
    <a:defPPr>
      <a:defRPr lang="zh-CN"/>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defaultTextStyle>
</p:presentation>
</file>

<file path=ppt/presProps.xml><?xml version="1.0" encoding="utf-8"?>
<p:presentationPr xmlns:p="http://schemas.openxmlformats.org/presentationml/2006/main" xmlns:r="http://schemas.openxmlformats.org/officeDocument/2006/relationships" xmlns:a="http://schemas.openxmlformats.org/drawingml/2006/main"/>
</file>

<file path=ppt/tableStyles.xml><?xml version="1.0" encoding="utf-8"?>
<a:tblStyleLst xmlns:a="http://schemas.openxmlformats.org/drawingml/2006/main" def="{5C22544A-7EE6-4342-B048-85BDC9FD1C3A}"/>
</file>

<file path=ppt/viewProps.xml><?xml version="1.0" encoding="utf-8"?>
<p:viewPr xmlns:p="http://schemas.openxmlformats.org/presentationml/2006/main" xmlns:r="http://schemas.openxmlformats.org/officeDocument/2006/relationships" xmlns:a="http://schemas.openxmlformats.org/drawingml/2006/main">
  <p:normalViewPr horzBarState="maximized">
    <p:restoredLeft sz="15987" autoAdjust="0"/>
    <p:restoredTop sz="94660"/>
  </p:normalViewPr>
  <p:slideViewPr>
    <p:cSldViewPr snapToGrid="0">
      <p:cViewPr varScale="1">
        <p:scale>
          <a:sx n="116" d="100"/>
          <a:sy n="116" d="100"/>
        </p:scale>
        <p:origin x="1446" y="108"/>
      </p:cViewPr>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notesMaster" Target="notesMasters/notes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tableStyles" Target="tableStyles.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55" name=""/>
        <p:cNvGrpSpPr/>
        <p:nvPr/>
      </p:nvGrpSpPr>
      <p:grpSpPr>
        <a:xfrm>
          <a:off x="0" y="0"/>
          <a:ext cx="0" cy="0"/>
          <a:chOff x="0" y="0"/>
          <a:chExt cx="0" cy="0"/>
        </a:xfrm>
      </p:grpSpPr>
      <p:sp>
        <p:nvSpPr>
          <p:cNvPr id="1048653" name="Rectangle 2"/>
          <p:cNvSpPr>
            <a:spLocks noGrp="1" noChangeArrowheads="1"/>
          </p:cNvSpPr>
          <p:nvPr>
            <p:ph type="hdr" sz="quarter"/>
          </p:nvPr>
        </p:nvSpPr>
        <p:spPr bwMode="auto">
          <a:xfrm>
            <a:off x="2" y="1"/>
            <a:ext cx="3076575" cy="512763"/>
          </a:xfrm>
          <a:prstGeom prst="rect"/>
          <a:noFill/>
          <a:ln w="9525">
            <a:noFill/>
            <a:miter lim="800000"/>
            <a:headEnd/>
            <a:tailEnd/>
          </a:ln>
          <a:effectLst/>
        </p:spPr>
        <p:txBody>
          <a:bodyPr anchor="t" anchorCtr="0" bIns="45745" compatLnSpc="1" lIns="91492" numCol="1" rIns="91492" tIns="45745" vert="horz" wrap="square">
            <a:prstTxWarp prst="textNoShape"/>
          </a:bodyPr>
          <a:lstStyle>
            <a:lvl1pPr algn="l">
              <a:defRPr sz="1100"/>
            </a:lvl1pPr>
          </a:lstStyle>
          <a:p>
            <a:endParaRPr lang="en-US"/>
          </a:p>
        </p:txBody>
      </p:sp>
      <p:sp>
        <p:nvSpPr>
          <p:cNvPr id="1048654" name="Rectangle 3"/>
          <p:cNvSpPr>
            <a:spLocks noGrp="1" noChangeArrowheads="1"/>
          </p:cNvSpPr>
          <p:nvPr>
            <p:ph type="dt" idx="1"/>
          </p:nvPr>
        </p:nvSpPr>
        <p:spPr bwMode="auto">
          <a:xfrm>
            <a:off x="4021139" y="1"/>
            <a:ext cx="3076575" cy="512763"/>
          </a:xfrm>
          <a:prstGeom prst="rect"/>
          <a:noFill/>
          <a:ln w="9525">
            <a:noFill/>
            <a:miter lim="800000"/>
            <a:headEnd/>
            <a:tailEnd/>
          </a:ln>
          <a:effectLst/>
        </p:spPr>
        <p:txBody>
          <a:bodyPr anchor="t" anchorCtr="0" bIns="45745" compatLnSpc="1" lIns="91492" numCol="1" rIns="91492" tIns="45745" vert="horz" wrap="square">
            <a:prstTxWarp prst="textNoShape"/>
          </a:bodyPr>
          <a:lstStyle>
            <a:lvl1pPr algn="r">
              <a:defRPr sz="1100"/>
            </a:lvl1pPr>
          </a:lstStyle>
          <a:p>
            <a:endParaRPr lang="en-US"/>
          </a:p>
        </p:txBody>
      </p:sp>
      <p:sp>
        <p:nvSpPr>
          <p:cNvPr id="1048655" name="Rectangle 4"/>
          <p:cNvSpPr>
            <a:spLocks noChangeAspect="1" noRot="1" noGrp="1" noChangeArrowheads="1" noTextEdit="1"/>
          </p:cNvSpPr>
          <p:nvPr>
            <p:ph type="sldImg" idx="2"/>
          </p:nvPr>
        </p:nvSpPr>
        <p:spPr bwMode="auto">
          <a:xfrm>
            <a:off x="990600" y="766763"/>
            <a:ext cx="5118100" cy="3838575"/>
          </a:xfrm>
          <a:prstGeom prst="rect"/>
          <a:noFill/>
          <a:ln w="9525">
            <a:solidFill>
              <a:srgbClr val="000000"/>
            </a:solidFill>
            <a:miter lim="800000"/>
            <a:headEnd/>
            <a:tailEnd/>
          </a:ln>
          <a:effectLst/>
        </p:spPr>
      </p:sp>
      <p:sp>
        <p:nvSpPr>
          <p:cNvPr id="1048656" name="Rectangle 5"/>
          <p:cNvSpPr>
            <a:spLocks noGrp="1" noChangeArrowheads="1"/>
          </p:cNvSpPr>
          <p:nvPr>
            <p:ph type="body" sz="quarter" idx="3"/>
          </p:nvPr>
        </p:nvSpPr>
        <p:spPr bwMode="auto">
          <a:xfrm>
            <a:off x="709614" y="4862514"/>
            <a:ext cx="5680075" cy="4605337"/>
          </a:xfrm>
          <a:prstGeom prst="rect"/>
          <a:noFill/>
          <a:ln w="9525">
            <a:noFill/>
            <a:miter lim="800000"/>
            <a:headEnd/>
            <a:tailEnd/>
          </a:ln>
          <a:effectLst/>
        </p:spPr>
        <p:txBody>
          <a:bodyPr anchor="t" anchorCtr="0" bIns="45745" compatLnSpc="1" lIns="91492" numCol="1" rIns="91492" tIns="45745" vert="horz" wrap="square">
            <a:prstTxWarp prst="textNoShape"/>
          </a:bodyPr>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8657" name="Rectangle 6"/>
          <p:cNvSpPr>
            <a:spLocks noGrp="1" noChangeArrowheads="1"/>
          </p:cNvSpPr>
          <p:nvPr>
            <p:ph type="ftr" sz="quarter" idx="4"/>
          </p:nvPr>
        </p:nvSpPr>
        <p:spPr bwMode="auto">
          <a:xfrm>
            <a:off x="2" y="9720264"/>
            <a:ext cx="3076575" cy="512762"/>
          </a:xfrm>
          <a:prstGeom prst="rect"/>
          <a:noFill/>
          <a:ln w="9525">
            <a:noFill/>
            <a:miter lim="800000"/>
            <a:headEnd/>
            <a:tailEnd/>
          </a:ln>
          <a:effectLst/>
        </p:spPr>
        <p:txBody>
          <a:bodyPr anchor="b" anchorCtr="0" bIns="45745" compatLnSpc="1" lIns="91492" numCol="1" rIns="91492" tIns="45745" vert="horz" wrap="square">
            <a:prstTxWarp prst="textNoShape"/>
          </a:bodyPr>
          <a:lstStyle>
            <a:lvl1pPr algn="l">
              <a:defRPr sz="1100"/>
            </a:lvl1pPr>
          </a:lstStyle>
          <a:p>
            <a:endParaRPr lang="en-US"/>
          </a:p>
        </p:txBody>
      </p:sp>
      <p:sp>
        <p:nvSpPr>
          <p:cNvPr id="1048658" name="Rectangle 7"/>
          <p:cNvSpPr>
            <a:spLocks noGrp="1" noChangeArrowheads="1"/>
          </p:cNvSpPr>
          <p:nvPr>
            <p:ph type="sldNum" sz="quarter" idx="5"/>
          </p:nvPr>
        </p:nvSpPr>
        <p:spPr bwMode="auto">
          <a:xfrm>
            <a:off x="4021139" y="9720264"/>
            <a:ext cx="3076575" cy="512762"/>
          </a:xfrm>
          <a:prstGeom prst="rect"/>
          <a:noFill/>
          <a:ln w="9525">
            <a:noFill/>
            <a:miter lim="800000"/>
            <a:headEnd/>
            <a:tailEnd/>
          </a:ln>
          <a:effectLst/>
        </p:spPr>
        <p:txBody>
          <a:bodyPr anchor="b" anchorCtr="0" bIns="45745" compatLnSpc="1" lIns="91492" numCol="1" rIns="91492" tIns="45745" vert="horz" wrap="square">
            <a:prstTxWarp prst="textNoShape"/>
          </a:bodyPr>
          <a:lstStyle>
            <a:lvl1pPr algn="r">
              <a:defRPr sz="1100"/>
            </a:lvl1pPr>
          </a:lstStyle>
          <a:p>
            <a:fld id="{A9A0EA98-5831-4853-B862-C702E6EB345C}" type="slidenum">
              <a:rPr lang="en-US"/>
              <a:t>‹#›</a:t>
            </a:fld>
            <a:endParaRPr lang="en-US"/>
          </a:p>
        </p:txBody>
      </p:sp>
    </p:spTree>
  </p:cSld>
  <p:clrMap accent1="accent1" accent2="accent2" accent3="accent3" accent4="accent4" accent5="accent5" accent6="accent6" bg1="lt1" bg2="lt2" tx1="dk1" tx2="dk2" hlink="hlink" folHlink="folHlink"/>
  <p:notesStyle>
    <a:lvl1pPr algn="l" fontAlgn="base" rtl="0">
      <a:spcBef>
        <a:spcPct val="30000"/>
      </a:spcBef>
      <a:spcAft>
        <a:spcPct val="0"/>
      </a:spcAft>
      <a:defRPr sz="1200" kern="1200">
        <a:solidFill>
          <a:schemeClr val="tx1"/>
        </a:solidFill>
        <a:latin typeface="Arial" charset="0"/>
        <a:ea typeface="+mn-ea"/>
        <a:cs typeface="+mn-cs"/>
      </a:defRPr>
    </a:lvl1pPr>
    <a:lvl2pPr algn="l" fontAlgn="base" marL="457200" rtl="0">
      <a:spcBef>
        <a:spcPct val="30000"/>
      </a:spcBef>
      <a:spcAft>
        <a:spcPct val="0"/>
      </a:spcAft>
      <a:defRPr sz="1200" kern="1200">
        <a:solidFill>
          <a:schemeClr val="tx1"/>
        </a:solidFill>
        <a:latin typeface="Arial" charset="0"/>
        <a:ea typeface="+mn-ea"/>
        <a:cs typeface="+mn-cs"/>
      </a:defRPr>
    </a:lvl2pPr>
    <a:lvl3pPr algn="l" fontAlgn="base" marL="914400" rtl="0">
      <a:spcBef>
        <a:spcPct val="30000"/>
      </a:spcBef>
      <a:spcAft>
        <a:spcPct val="0"/>
      </a:spcAft>
      <a:defRPr sz="1200" kern="1200">
        <a:solidFill>
          <a:schemeClr val="tx1"/>
        </a:solidFill>
        <a:latin typeface="Arial" charset="0"/>
        <a:ea typeface="+mn-ea"/>
        <a:cs typeface="+mn-cs"/>
      </a:defRPr>
    </a:lvl3pPr>
    <a:lvl4pPr algn="l" fontAlgn="base" marL="1371600" rtl="0">
      <a:spcBef>
        <a:spcPct val="30000"/>
      </a:spcBef>
      <a:spcAft>
        <a:spcPct val="0"/>
      </a:spcAft>
      <a:defRPr sz="1200" kern="1200">
        <a:solidFill>
          <a:schemeClr val="tx1"/>
        </a:solidFill>
        <a:latin typeface="Arial" charset="0"/>
        <a:ea typeface="+mn-ea"/>
        <a:cs typeface="+mn-cs"/>
      </a:defRPr>
    </a:lvl4pPr>
    <a:lvl5pPr algn="l" fontAlgn="base" marL="1828800" rtl="0">
      <a:spcBef>
        <a:spcPct val="30000"/>
      </a:spcBef>
      <a:spcAft>
        <a:spcPct val="0"/>
      </a:spcAft>
      <a:defRPr sz="1200" kern="1200">
        <a:solidFill>
          <a:schemeClr val="tx1"/>
        </a:solidFill>
        <a:latin typeface="Arial" charset="0"/>
        <a:ea typeface="+mn-ea"/>
        <a:cs typeface="+mn-cs"/>
      </a:defRPr>
    </a:lvl5pPr>
    <a:lvl6pPr algn="l" defTabSz="914400" eaLnBrk="1" hangingPunct="1" latinLnBrk="0" marL="2286000" rtl="0">
      <a:defRPr sz="1200" kern="1200">
        <a:solidFill>
          <a:schemeClr val="tx1"/>
        </a:solidFill>
        <a:latin typeface="+mn-lt"/>
        <a:ea typeface="+mn-ea"/>
        <a:cs typeface="+mn-cs"/>
      </a:defRPr>
    </a:lvl6pPr>
    <a:lvl7pPr algn="l" defTabSz="914400" eaLnBrk="1" hangingPunct="1" latinLnBrk="0" marL="2743200" rtl="0">
      <a:defRPr sz="1200" kern="1200">
        <a:solidFill>
          <a:schemeClr val="tx1"/>
        </a:solidFill>
        <a:latin typeface="+mn-lt"/>
        <a:ea typeface="+mn-ea"/>
        <a:cs typeface="+mn-cs"/>
      </a:defRPr>
    </a:lvl7pPr>
    <a:lvl8pPr algn="l" defTabSz="914400" eaLnBrk="1" hangingPunct="1" latinLnBrk="0" marL="3200400" rtl="0">
      <a:defRPr sz="1200" kern="1200">
        <a:solidFill>
          <a:schemeClr val="tx1"/>
        </a:solidFill>
        <a:latin typeface="+mn-lt"/>
        <a:ea typeface="+mn-ea"/>
        <a:cs typeface="+mn-cs"/>
      </a:defRPr>
    </a:lvl8pPr>
    <a:lvl9pPr algn="l" defTabSz="914400" eaLnBrk="1" hangingPunct="1" latinLnBrk="0" marL="3657600" rtl="0">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type="title">
  <p:cSld name="Title Slide">
    <p:spTree>
      <p:nvGrpSpPr>
        <p:cNvPr id="35" name=""/>
        <p:cNvGrpSpPr/>
        <p:nvPr/>
      </p:nvGrpSpPr>
      <p:grpSpPr>
        <a:xfrm>
          <a:off x="0" y="0"/>
          <a:ext cx="0" cy="0"/>
          <a:chOff x="0" y="0"/>
          <a:chExt cx="0" cy="0"/>
        </a:xfrm>
      </p:grpSpPr>
      <p:sp>
        <p:nvSpPr>
          <p:cNvPr id="1048585" name="Title 1"/>
          <p:cNvSpPr>
            <a:spLocks noGrp="1"/>
          </p:cNvSpPr>
          <p:nvPr>
            <p:ph type="ctrTitle"/>
          </p:nvPr>
        </p:nvSpPr>
        <p:spPr>
          <a:xfrm>
            <a:off x="685800" y="1122363"/>
            <a:ext cx="7772400" cy="2387600"/>
          </a:xfrm>
        </p:spPr>
        <p:txBody>
          <a:bodyPr anchor="b"/>
          <a:lstStyle>
            <a:lvl1pPr algn="ctr">
              <a:defRPr sz="6000"/>
            </a:lvl1pPr>
          </a:lstStyle>
          <a:p>
            <a:r>
              <a:rPr altLang="zh-CN" lang="en-US" smtClean="0"/>
              <a:t>Click to edit Master title style</a:t>
            </a:r>
            <a:endParaRPr dirty="0" lang="en-US"/>
          </a:p>
        </p:txBody>
      </p:sp>
      <p:sp>
        <p:nvSpPr>
          <p:cNvPr id="1048586" name="Subtitle 2"/>
          <p:cNvSpPr>
            <a:spLocks noGrp="1"/>
          </p:cNvSpPr>
          <p:nvPr>
            <p:ph type="subTitle" idx="1"/>
          </p:nvPr>
        </p:nvSpPr>
        <p:spPr>
          <a:xfrm>
            <a:off x="1143000" y="3602038"/>
            <a:ext cx="6858000" cy="1655762"/>
          </a:xfrm>
        </p:spPr>
        <p:txBody>
          <a:bodyPr/>
          <a:lstStyle>
            <a:lvl1pPr algn="ctr" indent="0" marL="0">
              <a:buNone/>
              <a:defRPr sz="2400"/>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altLang="zh-CN" lang="en-US" smtClean="0"/>
              <a:t>Click to edit Master subtitle style</a:t>
            </a:r>
            <a:endParaRPr dirty="0" lang="en-US"/>
          </a:p>
        </p:txBody>
      </p:sp>
      <p:sp>
        <p:nvSpPr>
          <p:cNvPr id="1048587" name="Date Placeholder 3"/>
          <p:cNvSpPr>
            <a:spLocks noGrp="1"/>
          </p:cNvSpPr>
          <p:nvPr>
            <p:ph type="dt" sz="half" idx="10"/>
          </p:nvPr>
        </p:nvSpPr>
        <p:spPr/>
        <p:txBody>
          <a:bodyPr/>
          <a:p>
            <a:fld id="{70BC1078-46ED-40F9-8930-935BAD7C2B02}" type="datetimeFigureOut">
              <a:rPr altLang="en-US" lang="zh-CN" smtClean="0"/>
              <a:t>2015/5/12</a:t>
            </a:fld>
            <a:endParaRPr altLang="en-US" lang="zh-CN"/>
          </a:p>
        </p:txBody>
      </p:sp>
      <p:sp>
        <p:nvSpPr>
          <p:cNvPr id="1048588" name="Footer Placeholder 4"/>
          <p:cNvSpPr>
            <a:spLocks noGrp="1"/>
          </p:cNvSpPr>
          <p:nvPr>
            <p:ph type="ftr" sz="quarter" idx="11"/>
          </p:nvPr>
        </p:nvSpPr>
        <p:spPr/>
        <p:txBody>
          <a:bodyPr/>
          <a:p>
            <a:endParaRPr altLang="en-US" lang="zh-CN"/>
          </a:p>
        </p:txBody>
      </p:sp>
      <p:sp>
        <p:nvSpPr>
          <p:cNvPr id="1048589" name="Slide Number Placeholder 5"/>
          <p:cNvSpPr>
            <a:spLocks noGrp="1"/>
          </p:cNvSpPr>
          <p:nvPr>
            <p:ph type="sldNum" sz="quarter" idx="12"/>
          </p:nvPr>
        </p:nvSpPr>
        <p:spPr/>
        <p:txBody>
          <a:bodyPr/>
          <a:p>
            <a:fld id="{D5B52ADC-5BFA-4FBD-BEE2-16096B7F4166}" type="slidenum">
              <a:rPr altLang="en-US" lang="zh-CN" smtClean="0"/>
              <a:t>‹#›</a:t>
            </a:fld>
            <a:endParaRPr altLang="en-US" 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type="vertTx">
  <p:cSld name="Title and Vertical Text">
    <p:spTree>
      <p:nvGrpSpPr>
        <p:cNvPr id="50" name=""/>
        <p:cNvGrpSpPr/>
        <p:nvPr/>
      </p:nvGrpSpPr>
      <p:grpSpPr>
        <a:xfrm>
          <a:off x="0" y="0"/>
          <a:ext cx="0" cy="0"/>
          <a:chOff x="0" y="0"/>
          <a:chExt cx="0" cy="0"/>
        </a:xfrm>
      </p:grpSpPr>
      <p:sp>
        <p:nvSpPr>
          <p:cNvPr id="1048623" name="Title 1"/>
          <p:cNvSpPr>
            <a:spLocks noGrp="1"/>
          </p:cNvSpPr>
          <p:nvPr>
            <p:ph type="title"/>
          </p:nvPr>
        </p:nvSpPr>
        <p:spPr/>
        <p:txBody>
          <a:bodyPr/>
          <a:p>
            <a:r>
              <a:rPr altLang="zh-CN" lang="en-US" smtClean="0"/>
              <a:t>Click to edit Master title style</a:t>
            </a:r>
            <a:endParaRPr dirty="0" lang="en-US"/>
          </a:p>
        </p:txBody>
      </p:sp>
      <p:sp>
        <p:nvSpPr>
          <p:cNvPr id="1048624" name="Vertical Text Placeholder 2"/>
          <p:cNvSpPr>
            <a:spLocks noGrp="1"/>
          </p:cNvSpPr>
          <p:nvPr>
            <p:ph type="body" orient="vert" idx="1"/>
          </p:nvPr>
        </p:nvSpPr>
        <p:spPr/>
        <p:txBody>
          <a:bodyPr vert="eaVert"/>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endParaRPr dirty="0" lang="en-US"/>
          </a:p>
        </p:txBody>
      </p:sp>
      <p:sp>
        <p:nvSpPr>
          <p:cNvPr id="1048625" name="Date Placeholder 3"/>
          <p:cNvSpPr>
            <a:spLocks noGrp="1"/>
          </p:cNvSpPr>
          <p:nvPr>
            <p:ph type="dt" sz="half" idx="10"/>
          </p:nvPr>
        </p:nvSpPr>
        <p:spPr/>
        <p:txBody>
          <a:bodyPr/>
          <a:p>
            <a:fld id="{70BC1078-46ED-40F9-8930-935BAD7C2B02}" type="datetimeFigureOut">
              <a:rPr altLang="en-US" lang="zh-CN" smtClean="0"/>
              <a:t>2015/5/12</a:t>
            </a:fld>
            <a:endParaRPr altLang="en-US" lang="zh-CN"/>
          </a:p>
        </p:txBody>
      </p:sp>
      <p:sp>
        <p:nvSpPr>
          <p:cNvPr id="1048626" name="Footer Placeholder 4"/>
          <p:cNvSpPr>
            <a:spLocks noGrp="1"/>
          </p:cNvSpPr>
          <p:nvPr>
            <p:ph type="ftr" sz="quarter" idx="11"/>
          </p:nvPr>
        </p:nvSpPr>
        <p:spPr/>
        <p:txBody>
          <a:bodyPr/>
          <a:p>
            <a:endParaRPr altLang="en-US" lang="zh-CN"/>
          </a:p>
        </p:txBody>
      </p:sp>
      <p:sp>
        <p:nvSpPr>
          <p:cNvPr id="1048627" name="Slide Number Placeholder 5"/>
          <p:cNvSpPr>
            <a:spLocks noGrp="1"/>
          </p:cNvSpPr>
          <p:nvPr>
            <p:ph type="sldNum" sz="quarter" idx="12"/>
          </p:nvPr>
        </p:nvSpPr>
        <p:spPr/>
        <p:txBody>
          <a:bodyPr/>
          <a:p>
            <a:fld id="{D5B52ADC-5BFA-4FBD-BEE2-16096B7F4166}" type="slidenum">
              <a:rPr altLang="en-US" lang="zh-CN" smtClean="0"/>
              <a:t>‹#›</a:t>
            </a:fld>
            <a:endParaRPr altLang="en-US" 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type="vertTitleAndTx">
  <p:cSld name="Vertical Title and Text">
    <p:spTree>
      <p:nvGrpSpPr>
        <p:cNvPr id="47" name=""/>
        <p:cNvGrpSpPr/>
        <p:nvPr/>
      </p:nvGrpSpPr>
      <p:grpSpPr>
        <a:xfrm>
          <a:off x="0" y="0"/>
          <a:ext cx="0" cy="0"/>
          <a:chOff x="0" y="0"/>
          <a:chExt cx="0" cy="0"/>
        </a:xfrm>
      </p:grpSpPr>
      <p:sp>
        <p:nvSpPr>
          <p:cNvPr id="1048607" name="Vertical Title 1"/>
          <p:cNvSpPr>
            <a:spLocks noGrp="1"/>
          </p:cNvSpPr>
          <p:nvPr>
            <p:ph type="title" orient="vert"/>
          </p:nvPr>
        </p:nvSpPr>
        <p:spPr>
          <a:xfrm>
            <a:off x="6543675" y="365125"/>
            <a:ext cx="1971675" cy="5811838"/>
          </a:xfrm>
        </p:spPr>
        <p:txBody>
          <a:bodyPr vert="eaVert"/>
          <a:p>
            <a:r>
              <a:rPr altLang="zh-CN" lang="en-US" smtClean="0"/>
              <a:t>Click to edit Master title style</a:t>
            </a:r>
            <a:endParaRPr dirty="0" lang="en-US"/>
          </a:p>
        </p:txBody>
      </p:sp>
      <p:sp>
        <p:nvSpPr>
          <p:cNvPr id="1048608" name="Vertical Text Placeholder 2"/>
          <p:cNvSpPr>
            <a:spLocks noGrp="1"/>
          </p:cNvSpPr>
          <p:nvPr>
            <p:ph type="body" orient="vert" idx="1"/>
          </p:nvPr>
        </p:nvSpPr>
        <p:spPr>
          <a:xfrm>
            <a:off x="628650" y="365125"/>
            <a:ext cx="5800725" cy="5811838"/>
          </a:xfrm>
        </p:spPr>
        <p:txBody>
          <a:bodyPr vert="eaVert"/>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endParaRPr dirty="0" lang="en-US"/>
          </a:p>
        </p:txBody>
      </p:sp>
      <p:sp>
        <p:nvSpPr>
          <p:cNvPr id="1048609" name="Date Placeholder 3"/>
          <p:cNvSpPr>
            <a:spLocks noGrp="1"/>
          </p:cNvSpPr>
          <p:nvPr>
            <p:ph type="dt" sz="half" idx="10"/>
          </p:nvPr>
        </p:nvSpPr>
        <p:spPr/>
        <p:txBody>
          <a:bodyPr/>
          <a:p>
            <a:fld id="{70BC1078-46ED-40F9-8930-935BAD7C2B02}" type="datetimeFigureOut">
              <a:rPr altLang="en-US" lang="zh-CN" smtClean="0"/>
              <a:t>2015/5/12</a:t>
            </a:fld>
            <a:endParaRPr altLang="en-US" lang="zh-CN"/>
          </a:p>
        </p:txBody>
      </p:sp>
      <p:sp>
        <p:nvSpPr>
          <p:cNvPr id="1048610" name="Footer Placeholder 4"/>
          <p:cNvSpPr>
            <a:spLocks noGrp="1"/>
          </p:cNvSpPr>
          <p:nvPr>
            <p:ph type="ftr" sz="quarter" idx="11"/>
          </p:nvPr>
        </p:nvSpPr>
        <p:spPr/>
        <p:txBody>
          <a:bodyPr/>
          <a:p>
            <a:endParaRPr altLang="en-US" lang="zh-CN"/>
          </a:p>
        </p:txBody>
      </p:sp>
      <p:sp>
        <p:nvSpPr>
          <p:cNvPr id="1048611" name="Slide Number Placeholder 5"/>
          <p:cNvSpPr>
            <a:spLocks noGrp="1"/>
          </p:cNvSpPr>
          <p:nvPr>
            <p:ph type="sldNum" sz="quarter" idx="12"/>
          </p:nvPr>
        </p:nvSpPr>
        <p:spPr/>
        <p:txBody>
          <a:bodyPr/>
          <a:p>
            <a:fld id="{D5B52ADC-5BFA-4FBD-BEE2-16096B7F4166}" type="slidenum">
              <a:rPr altLang="en-US" lang="zh-CN" smtClean="0"/>
              <a:t>‹#›</a:t>
            </a:fld>
            <a:endParaRPr altLang="en-US" 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type="obj">
  <p:cSld name="Title and Content">
    <p:spTree>
      <p:nvGrpSpPr>
        <p:cNvPr id="48" name=""/>
        <p:cNvGrpSpPr/>
        <p:nvPr/>
      </p:nvGrpSpPr>
      <p:grpSpPr>
        <a:xfrm>
          <a:off x="0" y="0"/>
          <a:ext cx="0" cy="0"/>
          <a:chOff x="0" y="0"/>
          <a:chExt cx="0" cy="0"/>
        </a:xfrm>
      </p:grpSpPr>
      <p:sp>
        <p:nvSpPr>
          <p:cNvPr id="1048612" name="Title 1"/>
          <p:cNvSpPr>
            <a:spLocks noGrp="1"/>
          </p:cNvSpPr>
          <p:nvPr>
            <p:ph type="title"/>
          </p:nvPr>
        </p:nvSpPr>
        <p:spPr/>
        <p:txBody>
          <a:bodyPr/>
          <a:p>
            <a:r>
              <a:rPr altLang="zh-CN" lang="en-US" smtClean="0"/>
              <a:t>Click to edit Master title style</a:t>
            </a:r>
            <a:endParaRPr dirty="0" lang="en-US"/>
          </a:p>
        </p:txBody>
      </p:sp>
      <p:sp>
        <p:nvSpPr>
          <p:cNvPr id="1048613" name="Content Placeholder 2"/>
          <p:cNvSpPr>
            <a:spLocks noGrp="1"/>
          </p:cNvSpPr>
          <p:nvPr>
            <p:ph idx="1"/>
          </p:nvPr>
        </p:nvSpPr>
        <p:spPr/>
        <p:txBody>
          <a:bodyPr/>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endParaRPr dirty="0" lang="en-US"/>
          </a:p>
        </p:txBody>
      </p:sp>
      <p:sp>
        <p:nvSpPr>
          <p:cNvPr id="1048614" name="Date Placeholder 3"/>
          <p:cNvSpPr>
            <a:spLocks noGrp="1"/>
          </p:cNvSpPr>
          <p:nvPr>
            <p:ph type="dt" sz="half" idx="10"/>
          </p:nvPr>
        </p:nvSpPr>
        <p:spPr/>
        <p:txBody>
          <a:bodyPr/>
          <a:p>
            <a:fld id="{70BC1078-46ED-40F9-8930-935BAD7C2B02}" type="datetimeFigureOut">
              <a:rPr altLang="en-US" lang="zh-CN" smtClean="0"/>
              <a:t>2015/5/12</a:t>
            </a:fld>
            <a:endParaRPr altLang="en-US" lang="zh-CN"/>
          </a:p>
        </p:txBody>
      </p:sp>
      <p:sp>
        <p:nvSpPr>
          <p:cNvPr id="1048615" name="Footer Placeholder 4"/>
          <p:cNvSpPr>
            <a:spLocks noGrp="1"/>
          </p:cNvSpPr>
          <p:nvPr>
            <p:ph type="ftr" sz="quarter" idx="11"/>
          </p:nvPr>
        </p:nvSpPr>
        <p:spPr/>
        <p:txBody>
          <a:bodyPr/>
          <a:p>
            <a:endParaRPr altLang="en-US" lang="zh-CN"/>
          </a:p>
        </p:txBody>
      </p:sp>
      <p:sp>
        <p:nvSpPr>
          <p:cNvPr id="1048616" name="Slide Number Placeholder 5"/>
          <p:cNvSpPr>
            <a:spLocks noGrp="1"/>
          </p:cNvSpPr>
          <p:nvPr>
            <p:ph type="sldNum" sz="quarter" idx="12"/>
          </p:nvPr>
        </p:nvSpPr>
        <p:spPr/>
        <p:txBody>
          <a:bodyPr/>
          <a:p>
            <a:fld id="{D5B52ADC-5BFA-4FBD-BEE2-16096B7F4166}" type="slidenum">
              <a:rPr altLang="en-US" lang="zh-CN" smtClean="0"/>
              <a:t>‹#›</a:t>
            </a:fld>
            <a:endParaRPr altLang="en-US" 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type="secHead">
  <p:cSld name="Section Header">
    <p:spTree>
      <p:nvGrpSpPr>
        <p:cNvPr id="51" name=""/>
        <p:cNvGrpSpPr/>
        <p:nvPr/>
      </p:nvGrpSpPr>
      <p:grpSpPr>
        <a:xfrm>
          <a:off x="0" y="0"/>
          <a:ext cx="0" cy="0"/>
          <a:chOff x="0" y="0"/>
          <a:chExt cx="0" cy="0"/>
        </a:xfrm>
      </p:grpSpPr>
      <p:sp>
        <p:nvSpPr>
          <p:cNvPr id="1048628" name="Title 1"/>
          <p:cNvSpPr>
            <a:spLocks noGrp="1"/>
          </p:cNvSpPr>
          <p:nvPr>
            <p:ph type="title"/>
          </p:nvPr>
        </p:nvSpPr>
        <p:spPr>
          <a:xfrm>
            <a:off x="623888" y="1709739"/>
            <a:ext cx="7886700" cy="2852737"/>
          </a:xfrm>
        </p:spPr>
        <p:txBody>
          <a:bodyPr anchor="b"/>
          <a:lstStyle>
            <a:lvl1pPr>
              <a:defRPr sz="6000"/>
            </a:lvl1pPr>
          </a:lstStyle>
          <a:p>
            <a:r>
              <a:rPr altLang="zh-CN" lang="en-US" smtClean="0"/>
              <a:t>Click to edit Master title style</a:t>
            </a:r>
            <a:endParaRPr dirty="0" lang="en-US"/>
          </a:p>
        </p:txBody>
      </p:sp>
      <p:sp>
        <p:nvSpPr>
          <p:cNvPr id="1048629" name="Text Placeholder 2"/>
          <p:cNvSpPr>
            <a:spLocks noGrp="1"/>
          </p:cNvSpPr>
          <p:nvPr>
            <p:ph type="body" idx="1"/>
          </p:nvPr>
        </p:nvSpPr>
        <p:spPr>
          <a:xfrm>
            <a:off x="623888" y="4589464"/>
            <a:ext cx="7886700" cy="1500187"/>
          </a:xfrm>
        </p:spPr>
        <p:txBody>
          <a:bodyPr/>
          <a:lstStyle>
            <a:lvl1pPr indent="0" marL="0">
              <a:buNone/>
              <a:defRPr sz="2400">
                <a:solidFill>
                  <a:schemeClr val="tx1"/>
                </a:solidFill>
              </a:defRPr>
            </a:lvl1pPr>
            <a:lvl2pPr indent="0" marL="457200">
              <a:buNone/>
              <a:defRPr sz="2000">
                <a:solidFill>
                  <a:schemeClr val="tx1">
                    <a:tint val="75000"/>
                  </a:schemeClr>
                </a:solidFill>
              </a:defRPr>
            </a:lvl2pPr>
            <a:lvl3pPr indent="0" marL="914400">
              <a:buNone/>
              <a:defRPr sz="1800">
                <a:solidFill>
                  <a:schemeClr val="tx1">
                    <a:tint val="75000"/>
                  </a:schemeClr>
                </a:solidFill>
              </a:defRPr>
            </a:lvl3pPr>
            <a:lvl4pPr indent="0" marL="1371600">
              <a:buNone/>
              <a:defRPr sz="1600">
                <a:solidFill>
                  <a:schemeClr val="tx1">
                    <a:tint val="75000"/>
                  </a:schemeClr>
                </a:solidFill>
              </a:defRPr>
            </a:lvl4pPr>
            <a:lvl5pPr indent="0" marL="1828800">
              <a:buNone/>
              <a:defRPr sz="1600">
                <a:solidFill>
                  <a:schemeClr val="tx1">
                    <a:tint val="75000"/>
                  </a:schemeClr>
                </a:solidFill>
              </a:defRPr>
            </a:lvl5pPr>
            <a:lvl6pPr indent="0" marL="2286000">
              <a:buNone/>
              <a:defRPr sz="1600">
                <a:solidFill>
                  <a:schemeClr val="tx1">
                    <a:tint val="75000"/>
                  </a:schemeClr>
                </a:solidFill>
              </a:defRPr>
            </a:lvl6pPr>
            <a:lvl7pPr indent="0" marL="2743200">
              <a:buNone/>
              <a:defRPr sz="1600">
                <a:solidFill>
                  <a:schemeClr val="tx1">
                    <a:tint val="75000"/>
                  </a:schemeClr>
                </a:solidFill>
              </a:defRPr>
            </a:lvl7pPr>
            <a:lvl8pPr indent="0" marL="3200400">
              <a:buNone/>
              <a:defRPr sz="1600">
                <a:solidFill>
                  <a:schemeClr val="tx1">
                    <a:tint val="75000"/>
                  </a:schemeClr>
                </a:solidFill>
              </a:defRPr>
            </a:lvl8pPr>
            <a:lvl9pPr indent="0" marL="3657600">
              <a:buNone/>
              <a:defRPr sz="1600">
                <a:solidFill>
                  <a:schemeClr val="tx1">
                    <a:tint val="75000"/>
                  </a:schemeClr>
                </a:solidFill>
              </a:defRPr>
            </a:lvl9pPr>
          </a:lstStyle>
          <a:p>
            <a:pPr lvl="0"/>
            <a:r>
              <a:rPr altLang="zh-CN" lang="en-US" smtClean="0"/>
              <a:t>Click to edit Master text styles</a:t>
            </a:r>
          </a:p>
        </p:txBody>
      </p:sp>
      <p:sp>
        <p:nvSpPr>
          <p:cNvPr id="1048630" name="Date Placeholder 3"/>
          <p:cNvSpPr>
            <a:spLocks noGrp="1"/>
          </p:cNvSpPr>
          <p:nvPr>
            <p:ph type="dt" sz="half" idx="10"/>
          </p:nvPr>
        </p:nvSpPr>
        <p:spPr/>
        <p:txBody>
          <a:bodyPr/>
          <a:p>
            <a:fld id="{70BC1078-46ED-40F9-8930-935BAD7C2B02}" type="datetimeFigureOut">
              <a:rPr altLang="en-US" lang="zh-CN" smtClean="0"/>
              <a:t>2015/5/12</a:t>
            </a:fld>
            <a:endParaRPr altLang="en-US" lang="zh-CN"/>
          </a:p>
        </p:txBody>
      </p:sp>
      <p:sp>
        <p:nvSpPr>
          <p:cNvPr id="1048631" name="Footer Placeholder 4"/>
          <p:cNvSpPr>
            <a:spLocks noGrp="1"/>
          </p:cNvSpPr>
          <p:nvPr>
            <p:ph type="ftr" sz="quarter" idx="11"/>
          </p:nvPr>
        </p:nvSpPr>
        <p:spPr/>
        <p:txBody>
          <a:bodyPr/>
          <a:p>
            <a:endParaRPr altLang="en-US" lang="zh-CN"/>
          </a:p>
        </p:txBody>
      </p:sp>
      <p:sp>
        <p:nvSpPr>
          <p:cNvPr id="1048632" name="Slide Number Placeholder 5"/>
          <p:cNvSpPr>
            <a:spLocks noGrp="1"/>
          </p:cNvSpPr>
          <p:nvPr>
            <p:ph type="sldNum" sz="quarter" idx="12"/>
          </p:nvPr>
        </p:nvSpPr>
        <p:spPr/>
        <p:txBody>
          <a:bodyPr/>
          <a:p>
            <a:fld id="{D5B52ADC-5BFA-4FBD-BEE2-16096B7F4166}" type="slidenum">
              <a:rPr altLang="en-US" lang="zh-CN" smtClean="0"/>
              <a:t>‹#›</a:t>
            </a:fld>
            <a:endParaRPr altLang="en-US" 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type="twoObj">
  <p:cSld name="Two Content">
    <p:spTree>
      <p:nvGrpSpPr>
        <p:cNvPr id="52" name=""/>
        <p:cNvGrpSpPr/>
        <p:nvPr/>
      </p:nvGrpSpPr>
      <p:grpSpPr>
        <a:xfrm>
          <a:off x="0" y="0"/>
          <a:ext cx="0" cy="0"/>
          <a:chOff x="0" y="0"/>
          <a:chExt cx="0" cy="0"/>
        </a:xfrm>
      </p:grpSpPr>
      <p:sp>
        <p:nvSpPr>
          <p:cNvPr id="1048633" name="Title 1"/>
          <p:cNvSpPr>
            <a:spLocks noGrp="1"/>
          </p:cNvSpPr>
          <p:nvPr>
            <p:ph type="title"/>
          </p:nvPr>
        </p:nvSpPr>
        <p:spPr/>
        <p:txBody>
          <a:bodyPr/>
          <a:p>
            <a:r>
              <a:rPr altLang="zh-CN" lang="en-US" smtClean="0"/>
              <a:t>Click to edit Master title style</a:t>
            </a:r>
            <a:endParaRPr dirty="0" lang="en-US"/>
          </a:p>
        </p:txBody>
      </p:sp>
      <p:sp>
        <p:nvSpPr>
          <p:cNvPr id="1048634" name="Content Placeholder 2"/>
          <p:cNvSpPr>
            <a:spLocks noGrp="1"/>
          </p:cNvSpPr>
          <p:nvPr>
            <p:ph sz="half" idx="1"/>
          </p:nvPr>
        </p:nvSpPr>
        <p:spPr>
          <a:xfrm>
            <a:off x="628650" y="1825625"/>
            <a:ext cx="3886200" cy="4351338"/>
          </a:xfrm>
        </p:spPr>
        <p:txBody>
          <a:bodyPr/>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endParaRPr dirty="0" lang="en-US"/>
          </a:p>
        </p:txBody>
      </p:sp>
      <p:sp>
        <p:nvSpPr>
          <p:cNvPr id="1048635" name="Content Placeholder 3"/>
          <p:cNvSpPr>
            <a:spLocks noGrp="1"/>
          </p:cNvSpPr>
          <p:nvPr>
            <p:ph sz="half" idx="2"/>
          </p:nvPr>
        </p:nvSpPr>
        <p:spPr>
          <a:xfrm>
            <a:off x="4629150" y="1825625"/>
            <a:ext cx="3886200" cy="4351338"/>
          </a:xfrm>
        </p:spPr>
        <p:txBody>
          <a:bodyPr/>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endParaRPr dirty="0" lang="en-US"/>
          </a:p>
        </p:txBody>
      </p:sp>
      <p:sp>
        <p:nvSpPr>
          <p:cNvPr id="1048636" name="Date Placeholder 4"/>
          <p:cNvSpPr>
            <a:spLocks noGrp="1"/>
          </p:cNvSpPr>
          <p:nvPr>
            <p:ph type="dt" sz="half" idx="10"/>
          </p:nvPr>
        </p:nvSpPr>
        <p:spPr/>
        <p:txBody>
          <a:bodyPr/>
          <a:p>
            <a:fld id="{70BC1078-46ED-40F9-8930-935BAD7C2B02}" type="datetimeFigureOut">
              <a:rPr altLang="en-US" lang="zh-CN" smtClean="0"/>
              <a:t>2015/5/12</a:t>
            </a:fld>
            <a:endParaRPr altLang="en-US" lang="zh-CN"/>
          </a:p>
        </p:txBody>
      </p:sp>
      <p:sp>
        <p:nvSpPr>
          <p:cNvPr id="1048637" name="Footer Placeholder 5"/>
          <p:cNvSpPr>
            <a:spLocks noGrp="1"/>
          </p:cNvSpPr>
          <p:nvPr>
            <p:ph type="ftr" sz="quarter" idx="11"/>
          </p:nvPr>
        </p:nvSpPr>
        <p:spPr/>
        <p:txBody>
          <a:bodyPr/>
          <a:p>
            <a:endParaRPr altLang="en-US" lang="zh-CN"/>
          </a:p>
        </p:txBody>
      </p:sp>
      <p:sp>
        <p:nvSpPr>
          <p:cNvPr id="1048638" name="Slide Number Placeholder 6"/>
          <p:cNvSpPr>
            <a:spLocks noGrp="1"/>
          </p:cNvSpPr>
          <p:nvPr>
            <p:ph type="sldNum" sz="quarter" idx="12"/>
          </p:nvPr>
        </p:nvSpPr>
        <p:spPr/>
        <p:txBody>
          <a:bodyPr/>
          <a:p>
            <a:fld id="{D5B52ADC-5BFA-4FBD-BEE2-16096B7F4166}" type="slidenum">
              <a:rPr altLang="en-US" lang="zh-CN" smtClean="0"/>
              <a:t>‹#›</a:t>
            </a:fld>
            <a:endParaRPr altLang="en-US" 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type="twoTxTwoObj">
  <p:cSld name="Comparison">
    <p:spTree>
      <p:nvGrpSpPr>
        <p:cNvPr id="53" name=""/>
        <p:cNvGrpSpPr/>
        <p:nvPr/>
      </p:nvGrpSpPr>
      <p:grpSpPr>
        <a:xfrm>
          <a:off x="0" y="0"/>
          <a:ext cx="0" cy="0"/>
          <a:chOff x="0" y="0"/>
          <a:chExt cx="0" cy="0"/>
        </a:xfrm>
      </p:grpSpPr>
      <p:sp>
        <p:nvSpPr>
          <p:cNvPr id="1048639" name="Title 1"/>
          <p:cNvSpPr>
            <a:spLocks noGrp="1"/>
          </p:cNvSpPr>
          <p:nvPr>
            <p:ph type="title"/>
          </p:nvPr>
        </p:nvSpPr>
        <p:spPr>
          <a:xfrm>
            <a:off x="629841" y="365126"/>
            <a:ext cx="7886700" cy="1325563"/>
          </a:xfrm>
        </p:spPr>
        <p:txBody>
          <a:bodyPr/>
          <a:p>
            <a:r>
              <a:rPr altLang="zh-CN" lang="en-US" smtClean="0"/>
              <a:t>Click to edit Master title style</a:t>
            </a:r>
            <a:endParaRPr dirty="0" lang="en-US"/>
          </a:p>
        </p:txBody>
      </p:sp>
      <p:sp>
        <p:nvSpPr>
          <p:cNvPr id="1048640" name="Text Placeholder 2"/>
          <p:cNvSpPr>
            <a:spLocks noGrp="1"/>
          </p:cNvSpPr>
          <p:nvPr>
            <p:ph type="body" idx="1"/>
          </p:nvPr>
        </p:nvSpPr>
        <p:spPr>
          <a:xfrm>
            <a:off x="629842" y="1681163"/>
            <a:ext cx="3868340" cy="823912"/>
          </a:xfrm>
        </p:spPr>
        <p:txBody>
          <a:bodyPr anchor="b"/>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ltLang="zh-CN" lang="en-US" smtClean="0"/>
              <a:t>Click to edit Master text styles</a:t>
            </a:r>
          </a:p>
        </p:txBody>
      </p:sp>
      <p:sp>
        <p:nvSpPr>
          <p:cNvPr id="1048641" name="Content Placeholder 3"/>
          <p:cNvSpPr>
            <a:spLocks noGrp="1"/>
          </p:cNvSpPr>
          <p:nvPr>
            <p:ph sz="half" idx="2"/>
          </p:nvPr>
        </p:nvSpPr>
        <p:spPr>
          <a:xfrm>
            <a:off x="629842" y="2505075"/>
            <a:ext cx="3868340" cy="3684588"/>
          </a:xfrm>
        </p:spPr>
        <p:txBody>
          <a:bodyPr/>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endParaRPr dirty="0" lang="en-US"/>
          </a:p>
        </p:txBody>
      </p:sp>
      <p:sp>
        <p:nvSpPr>
          <p:cNvPr id="1048642" name="Text Placeholder 4"/>
          <p:cNvSpPr>
            <a:spLocks noGrp="1"/>
          </p:cNvSpPr>
          <p:nvPr>
            <p:ph type="body" sz="quarter" idx="3"/>
          </p:nvPr>
        </p:nvSpPr>
        <p:spPr>
          <a:xfrm>
            <a:off x="4629150" y="1681163"/>
            <a:ext cx="3887391" cy="823912"/>
          </a:xfrm>
        </p:spPr>
        <p:txBody>
          <a:bodyPr anchor="b"/>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ltLang="zh-CN" lang="en-US" smtClean="0"/>
              <a:t>Click to edit Master text styles</a:t>
            </a:r>
          </a:p>
        </p:txBody>
      </p:sp>
      <p:sp>
        <p:nvSpPr>
          <p:cNvPr id="1048643" name="Content Placeholder 5"/>
          <p:cNvSpPr>
            <a:spLocks noGrp="1"/>
          </p:cNvSpPr>
          <p:nvPr>
            <p:ph sz="quarter" idx="4"/>
          </p:nvPr>
        </p:nvSpPr>
        <p:spPr>
          <a:xfrm>
            <a:off x="4629150" y="2505075"/>
            <a:ext cx="3887391" cy="3684588"/>
          </a:xfrm>
        </p:spPr>
        <p:txBody>
          <a:bodyPr/>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endParaRPr dirty="0" lang="en-US"/>
          </a:p>
        </p:txBody>
      </p:sp>
      <p:sp>
        <p:nvSpPr>
          <p:cNvPr id="1048644" name="Date Placeholder 6"/>
          <p:cNvSpPr>
            <a:spLocks noGrp="1"/>
          </p:cNvSpPr>
          <p:nvPr>
            <p:ph type="dt" sz="half" idx="10"/>
          </p:nvPr>
        </p:nvSpPr>
        <p:spPr/>
        <p:txBody>
          <a:bodyPr/>
          <a:p>
            <a:fld id="{70BC1078-46ED-40F9-8930-935BAD7C2B02}" type="datetimeFigureOut">
              <a:rPr altLang="en-US" lang="zh-CN" smtClean="0"/>
              <a:t>2015/5/12</a:t>
            </a:fld>
            <a:endParaRPr altLang="en-US" lang="zh-CN"/>
          </a:p>
        </p:txBody>
      </p:sp>
      <p:sp>
        <p:nvSpPr>
          <p:cNvPr id="1048645" name="Footer Placeholder 7"/>
          <p:cNvSpPr>
            <a:spLocks noGrp="1"/>
          </p:cNvSpPr>
          <p:nvPr>
            <p:ph type="ftr" sz="quarter" idx="11"/>
          </p:nvPr>
        </p:nvSpPr>
        <p:spPr/>
        <p:txBody>
          <a:bodyPr/>
          <a:p>
            <a:endParaRPr altLang="en-US" lang="zh-CN"/>
          </a:p>
        </p:txBody>
      </p:sp>
      <p:sp>
        <p:nvSpPr>
          <p:cNvPr id="1048646" name="Slide Number Placeholder 8"/>
          <p:cNvSpPr>
            <a:spLocks noGrp="1"/>
          </p:cNvSpPr>
          <p:nvPr>
            <p:ph type="sldNum" sz="quarter" idx="12"/>
          </p:nvPr>
        </p:nvSpPr>
        <p:spPr/>
        <p:txBody>
          <a:bodyPr/>
          <a:p>
            <a:fld id="{D5B52ADC-5BFA-4FBD-BEE2-16096B7F4166}" type="slidenum">
              <a:rPr altLang="en-US" lang="zh-CN" smtClean="0"/>
              <a:t>‹#›</a:t>
            </a:fld>
            <a:endParaRPr altLang="en-US" 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type="titleOnly">
  <p:cSld name="Title Only">
    <p:spTree>
      <p:nvGrpSpPr>
        <p:cNvPr id="46" name=""/>
        <p:cNvGrpSpPr/>
        <p:nvPr/>
      </p:nvGrpSpPr>
      <p:grpSpPr>
        <a:xfrm>
          <a:off x="0" y="0"/>
          <a:ext cx="0" cy="0"/>
          <a:chOff x="0" y="0"/>
          <a:chExt cx="0" cy="0"/>
        </a:xfrm>
      </p:grpSpPr>
      <p:sp>
        <p:nvSpPr>
          <p:cNvPr id="1048603" name="Title 1"/>
          <p:cNvSpPr>
            <a:spLocks noGrp="1"/>
          </p:cNvSpPr>
          <p:nvPr>
            <p:ph type="title"/>
          </p:nvPr>
        </p:nvSpPr>
        <p:spPr/>
        <p:txBody>
          <a:bodyPr/>
          <a:p>
            <a:r>
              <a:rPr altLang="zh-CN" lang="en-US" smtClean="0"/>
              <a:t>Click to edit Master title style</a:t>
            </a:r>
            <a:endParaRPr dirty="0" lang="en-US"/>
          </a:p>
        </p:txBody>
      </p:sp>
      <p:sp>
        <p:nvSpPr>
          <p:cNvPr id="1048604" name="Date Placeholder 2"/>
          <p:cNvSpPr>
            <a:spLocks noGrp="1"/>
          </p:cNvSpPr>
          <p:nvPr>
            <p:ph type="dt" sz="half" idx="10"/>
          </p:nvPr>
        </p:nvSpPr>
        <p:spPr/>
        <p:txBody>
          <a:bodyPr/>
          <a:p>
            <a:fld id="{70BC1078-46ED-40F9-8930-935BAD7C2B02}" type="datetimeFigureOut">
              <a:rPr altLang="en-US" lang="zh-CN" smtClean="0"/>
              <a:t>2015/5/12</a:t>
            </a:fld>
            <a:endParaRPr altLang="en-US" lang="zh-CN"/>
          </a:p>
        </p:txBody>
      </p:sp>
      <p:sp>
        <p:nvSpPr>
          <p:cNvPr id="1048605" name="Footer Placeholder 3"/>
          <p:cNvSpPr>
            <a:spLocks noGrp="1"/>
          </p:cNvSpPr>
          <p:nvPr>
            <p:ph type="ftr" sz="quarter" idx="11"/>
          </p:nvPr>
        </p:nvSpPr>
        <p:spPr/>
        <p:txBody>
          <a:bodyPr/>
          <a:p>
            <a:endParaRPr altLang="en-US" lang="zh-CN"/>
          </a:p>
        </p:txBody>
      </p:sp>
      <p:sp>
        <p:nvSpPr>
          <p:cNvPr id="1048606" name="Slide Number Placeholder 4"/>
          <p:cNvSpPr>
            <a:spLocks noGrp="1"/>
          </p:cNvSpPr>
          <p:nvPr>
            <p:ph type="sldNum" sz="quarter" idx="12"/>
          </p:nvPr>
        </p:nvSpPr>
        <p:spPr/>
        <p:txBody>
          <a:bodyPr/>
          <a:p>
            <a:fld id="{D5B52ADC-5BFA-4FBD-BEE2-16096B7F4166}" type="slidenum">
              <a:rPr altLang="en-US" lang="zh-CN" smtClean="0"/>
              <a:t>‹#›</a:t>
            </a:fld>
            <a:endParaRPr altLang="en-US" 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type="blank">
  <p:cSld name="Blank">
    <p:spTree>
      <p:nvGrpSpPr>
        <p:cNvPr id="29" name=""/>
        <p:cNvGrpSpPr/>
        <p:nvPr/>
      </p:nvGrpSpPr>
      <p:grpSpPr>
        <a:xfrm>
          <a:off x="0" y="0"/>
          <a:ext cx="0" cy="0"/>
          <a:chOff x="0" y="0"/>
          <a:chExt cx="0" cy="0"/>
        </a:xfrm>
      </p:grpSpPr>
      <p:sp>
        <p:nvSpPr>
          <p:cNvPr id="1048581" name="Date Placeholder 1"/>
          <p:cNvSpPr>
            <a:spLocks noGrp="1"/>
          </p:cNvSpPr>
          <p:nvPr>
            <p:ph type="dt" sz="half" idx="10"/>
          </p:nvPr>
        </p:nvSpPr>
        <p:spPr/>
        <p:txBody>
          <a:bodyPr/>
          <a:p>
            <a:fld id="{70BC1078-46ED-40F9-8930-935BAD7C2B02}" type="datetimeFigureOut">
              <a:rPr altLang="en-US" lang="zh-CN" smtClean="0"/>
              <a:t>2015/5/12</a:t>
            </a:fld>
            <a:endParaRPr altLang="en-US" lang="zh-CN"/>
          </a:p>
        </p:txBody>
      </p:sp>
      <p:sp>
        <p:nvSpPr>
          <p:cNvPr id="1048582" name="Footer Placeholder 2"/>
          <p:cNvSpPr>
            <a:spLocks noGrp="1"/>
          </p:cNvSpPr>
          <p:nvPr>
            <p:ph type="ftr" sz="quarter" idx="11"/>
          </p:nvPr>
        </p:nvSpPr>
        <p:spPr/>
        <p:txBody>
          <a:bodyPr/>
          <a:p>
            <a:endParaRPr altLang="en-US" lang="zh-CN"/>
          </a:p>
        </p:txBody>
      </p:sp>
      <p:sp>
        <p:nvSpPr>
          <p:cNvPr id="1048583" name="Slide Number Placeholder 3"/>
          <p:cNvSpPr>
            <a:spLocks noGrp="1"/>
          </p:cNvSpPr>
          <p:nvPr>
            <p:ph type="sldNum" sz="quarter" idx="12"/>
          </p:nvPr>
        </p:nvSpPr>
        <p:spPr/>
        <p:txBody>
          <a:bodyPr/>
          <a:p>
            <a:fld id="{D5B52ADC-5BFA-4FBD-BEE2-16096B7F4166}" type="slidenum">
              <a:rPr altLang="en-US" lang="zh-CN" smtClean="0"/>
              <a:t>‹#›</a:t>
            </a:fld>
            <a:endParaRPr altLang="en-US" 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type="objTx">
  <p:cSld name="Content with Caption">
    <p:spTree>
      <p:nvGrpSpPr>
        <p:cNvPr id="54" name=""/>
        <p:cNvGrpSpPr/>
        <p:nvPr/>
      </p:nvGrpSpPr>
      <p:grpSpPr>
        <a:xfrm>
          <a:off x="0" y="0"/>
          <a:ext cx="0" cy="0"/>
          <a:chOff x="0" y="0"/>
          <a:chExt cx="0" cy="0"/>
        </a:xfrm>
      </p:grpSpPr>
      <p:sp>
        <p:nvSpPr>
          <p:cNvPr id="1048647" name="Title 1"/>
          <p:cNvSpPr>
            <a:spLocks noGrp="1"/>
          </p:cNvSpPr>
          <p:nvPr>
            <p:ph type="title"/>
          </p:nvPr>
        </p:nvSpPr>
        <p:spPr>
          <a:xfrm>
            <a:off x="629841" y="457200"/>
            <a:ext cx="2949178" cy="1600200"/>
          </a:xfrm>
        </p:spPr>
        <p:txBody>
          <a:bodyPr anchor="b"/>
          <a:lstStyle>
            <a:lvl1pPr>
              <a:defRPr sz="3200"/>
            </a:lvl1pPr>
          </a:lstStyle>
          <a:p>
            <a:r>
              <a:rPr altLang="zh-CN" lang="en-US" smtClean="0"/>
              <a:t>Click to edit Master title style</a:t>
            </a:r>
            <a:endParaRPr dirty="0" lang="en-US"/>
          </a:p>
        </p:txBody>
      </p:sp>
      <p:sp>
        <p:nvSpPr>
          <p:cNvPr id="1048648"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endParaRPr dirty="0" lang="en-US"/>
          </a:p>
        </p:txBody>
      </p:sp>
      <p:sp>
        <p:nvSpPr>
          <p:cNvPr id="1048649" name="Text Placeholder 3"/>
          <p:cNvSpPr>
            <a:spLocks noGrp="1"/>
          </p:cNvSpPr>
          <p:nvPr>
            <p:ph type="body" sz="half" idx="2"/>
          </p:nvPr>
        </p:nvSpPr>
        <p:spPr>
          <a:xfrm>
            <a:off x="629841" y="2057400"/>
            <a:ext cx="2949178" cy="3811588"/>
          </a:xfrm>
        </p:spPr>
        <p:txBody>
          <a:bodyPr/>
          <a:lstStyle>
            <a:lvl1pPr indent="0" marL="0">
              <a:buNone/>
              <a:defRPr sz="16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a:r>
              <a:rPr altLang="zh-CN" lang="en-US" smtClean="0"/>
              <a:t>Click to edit Master text styles</a:t>
            </a:r>
          </a:p>
        </p:txBody>
      </p:sp>
      <p:sp>
        <p:nvSpPr>
          <p:cNvPr id="1048650" name="Date Placeholder 4"/>
          <p:cNvSpPr>
            <a:spLocks noGrp="1"/>
          </p:cNvSpPr>
          <p:nvPr>
            <p:ph type="dt" sz="half" idx="10"/>
          </p:nvPr>
        </p:nvSpPr>
        <p:spPr/>
        <p:txBody>
          <a:bodyPr/>
          <a:p>
            <a:fld id="{70BC1078-46ED-40F9-8930-935BAD7C2B02}" type="datetimeFigureOut">
              <a:rPr altLang="en-US" lang="zh-CN" smtClean="0"/>
              <a:t>2015/5/12</a:t>
            </a:fld>
            <a:endParaRPr altLang="en-US" lang="zh-CN"/>
          </a:p>
        </p:txBody>
      </p:sp>
      <p:sp>
        <p:nvSpPr>
          <p:cNvPr id="1048651" name="Footer Placeholder 5"/>
          <p:cNvSpPr>
            <a:spLocks noGrp="1"/>
          </p:cNvSpPr>
          <p:nvPr>
            <p:ph type="ftr" sz="quarter" idx="11"/>
          </p:nvPr>
        </p:nvSpPr>
        <p:spPr/>
        <p:txBody>
          <a:bodyPr/>
          <a:p>
            <a:endParaRPr altLang="en-US" lang="zh-CN"/>
          </a:p>
        </p:txBody>
      </p:sp>
      <p:sp>
        <p:nvSpPr>
          <p:cNvPr id="1048652" name="Slide Number Placeholder 6"/>
          <p:cNvSpPr>
            <a:spLocks noGrp="1"/>
          </p:cNvSpPr>
          <p:nvPr>
            <p:ph type="sldNum" sz="quarter" idx="12"/>
          </p:nvPr>
        </p:nvSpPr>
        <p:spPr/>
        <p:txBody>
          <a:bodyPr/>
          <a:p>
            <a:fld id="{D5B52ADC-5BFA-4FBD-BEE2-16096B7F4166}" type="slidenum">
              <a:rPr altLang="en-US" lang="zh-CN" smtClean="0"/>
              <a:t>‹#›</a:t>
            </a:fld>
            <a:endParaRPr altLang="en-US" 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type="picTx">
  <p:cSld name="Picture with Caption">
    <p:spTree>
      <p:nvGrpSpPr>
        <p:cNvPr id="49" name=""/>
        <p:cNvGrpSpPr/>
        <p:nvPr/>
      </p:nvGrpSpPr>
      <p:grpSpPr>
        <a:xfrm>
          <a:off x="0" y="0"/>
          <a:ext cx="0" cy="0"/>
          <a:chOff x="0" y="0"/>
          <a:chExt cx="0" cy="0"/>
        </a:xfrm>
      </p:grpSpPr>
      <p:sp>
        <p:nvSpPr>
          <p:cNvPr id="1048617" name="Title 1"/>
          <p:cNvSpPr>
            <a:spLocks noGrp="1"/>
          </p:cNvSpPr>
          <p:nvPr>
            <p:ph type="title"/>
          </p:nvPr>
        </p:nvSpPr>
        <p:spPr>
          <a:xfrm>
            <a:off x="629841" y="457200"/>
            <a:ext cx="2949178" cy="1600200"/>
          </a:xfrm>
        </p:spPr>
        <p:txBody>
          <a:bodyPr anchor="b"/>
          <a:lstStyle>
            <a:lvl1pPr>
              <a:defRPr sz="3200"/>
            </a:lvl1pPr>
          </a:lstStyle>
          <a:p>
            <a:r>
              <a:rPr altLang="zh-CN" lang="en-US" smtClean="0"/>
              <a:t>Click to edit Master title style</a:t>
            </a:r>
            <a:endParaRPr dirty="0" lang="en-US"/>
          </a:p>
        </p:txBody>
      </p:sp>
      <p:sp>
        <p:nvSpPr>
          <p:cNvPr id="1048618" name="Picture Placeholder 2"/>
          <p:cNvSpPr>
            <a:spLocks noChangeAspect="1" noGrp="1"/>
          </p:cNvSpPr>
          <p:nvPr>
            <p:ph type="pic" idx="1"/>
          </p:nvPr>
        </p:nvSpPr>
        <p:spPr>
          <a:xfrm>
            <a:off x="3887391" y="987426"/>
            <a:ext cx="4629150" cy="4873625"/>
          </a:xfrm>
        </p:spPr>
        <p:txBody>
          <a:bodyPr anchor="t"/>
          <a:lstStyle>
            <a:lvl1pPr indent="0" marL="0">
              <a:buNone/>
              <a:defRPr sz="3200"/>
            </a:lvl1pPr>
            <a:lvl2pPr indent="0" marL="457200">
              <a:buNone/>
              <a:defRPr sz="2800"/>
            </a:lvl2pPr>
            <a:lvl3pPr indent="0" marL="914400">
              <a:buNone/>
              <a:defRPr sz="24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r>
              <a:rPr altLang="zh-CN" lang="en-US" smtClean="0"/>
              <a:t>Click icon to add picture</a:t>
            </a:r>
            <a:endParaRPr dirty="0" lang="en-US"/>
          </a:p>
        </p:txBody>
      </p:sp>
      <p:sp>
        <p:nvSpPr>
          <p:cNvPr id="1048619" name="Text Placeholder 3"/>
          <p:cNvSpPr>
            <a:spLocks noGrp="1"/>
          </p:cNvSpPr>
          <p:nvPr>
            <p:ph type="body" sz="half" idx="2"/>
          </p:nvPr>
        </p:nvSpPr>
        <p:spPr>
          <a:xfrm>
            <a:off x="629841" y="2057400"/>
            <a:ext cx="2949178" cy="3811588"/>
          </a:xfrm>
        </p:spPr>
        <p:txBody>
          <a:bodyPr/>
          <a:lstStyle>
            <a:lvl1pPr indent="0" marL="0">
              <a:buNone/>
              <a:defRPr sz="16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a:r>
              <a:rPr altLang="zh-CN" lang="en-US" smtClean="0"/>
              <a:t>Click to edit Master text styles</a:t>
            </a:r>
          </a:p>
        </p:txBody>
      </p:sp>
      <p:sp>
        <p:nvSpPr>
          <p:cNvPr id="1048620" name="Date Placeholder 4"/>
          <p:cNvSpPr>
            <a:spLocks noGrp="1"/>
          </p:cNvSpPr>
          <p:nvPr>
            <p:ph type="dt" sz="half" idx="10"/>
          </p:nvPr>
        </p:nvSpPr>
        <p:spPr/>
        <p:txBody>
          <a:bodyPr/>
          <a:p>
            <a:fld id="{70BC1078-46ED-40F9-8930-935BAD7C2B02}" type="datetimeFigureOut">
              <a:rPr altLang="en-US" lang="zh-CN" smtClean="0"/>
              <a:t>2015/5/12</a:t>
            </a:fld>
            <a:endParaRPr altLang="en-US" lang="zh-CN"/>
          </a:p>
        </p:txBody>
      </p:sp>
      <p:sp>
        <p:nvSpPr>
          <p:cNvPr id="1048621" name="Footer Placeholder 5"/>
          <p:cNvSpPr>
            <a:spLocks noGrp="1"/>
          </p:cNvSpPr>
          <p:nvPr>
            <p:ph type="ftr" sz="quarter" idx="11"/>
          </p:nvPr>
        </p:nvSpPr>
        <p:spPr/>
        <p:txBody>
          <a:bodyPr/>
          <a:p>
            <a:endParaRPr altLang="en-US" lang="zh-CN"/>
          </a:p>
        </p:txBody>
      </p:sp>
      <p:sp>
        <p:nvSpPr>
          <p:cNvPr id="1048622" name="Slide Number Placeholder 6"/>
          <p:cNvSpPr>
            <a:spLocks noGrp="1"/>
          </p:cNvSpPr>
          <p:nvPr>
            <p:ph type="sldNum" sz="quarter" idx="12"/>
          </p:nvPr>
        </p:nvSpPr>
        <p:spPr/>
        <p:txBody>
          <a:bodyPr/>
          <a:p>
            <a:fld id="{D5B52ADC-5BFA-4FBD-BEE2-16096B7F4166}" type="slidenum">
              <a:rPr altLang="en-US" lang="zh-CN" smtClean="0"/>
              <a:t>‹#›</a:t>
            </a:fld>
            <a:endParaRPr altLang="en-US" lang="zh-CN"/>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7" name=""/>
        <p:cNvGrpSpPr/>
        <p:nvPr/>
      </p:nvGrpSpPr>
      <p:grpSpPr>
        <a:xfrm>
          <a:off x="0" y="0"/>
          <a:ext cx="0" cy="0"/>
          <a:chOff x="0" y="0"/>
          <a:chExt cx="0" cy="0"/>
        </a:xfrm>
      </p:grpSpPr>
      <p:sp>
        <p:nvSpPr>
          <p:cNvPr id="1048576" name="Title Placeholder 1"/>
          <p:cNvSpPr>
            <a:spLocks noGrp="1"/>
          </p:cNvSpPr>
          <p:nvPr>
            <p:ph type="title"/>
          </p:nvPr>
        </p:nvSpPr>
        <p:spPr>
          <a:xfrm>
            <a:off x="628650" y="365126"/>
            <a:ext cx="7886700" cy="1325563"/>
          </a:xfrm>
          <a:prstGeom prst="rect"/>
        </p:spPr>
        <p:txBody>
          <a:bodyPr anchor="ctr" bIns="45720" lIns="91440" rIns="91440" rtlCol="0" tIns="45720" vert="horz">
            <a:normAutofit/>
          </a:bodyPr>
          <a:p>
            <a:r>
              <a:rPr altLang="zh-CN" lang="en-US" smtClean="0"/>
              <a:t>Click to edit Master title style</a:t>
            </a:r>
            <a:endParaRPr dirty="0" lang="en-US"/>
          </a:p>
        </p:txBody>
      </p:sp>
      <p:sp>
        <p:nvSpPr>
          <p:cNvPr id="1048577" name="Text Placeholder 2"/>
          <p:cNvSpPr>
            <a:spLocks noGrp="1"/>
          </p:cNvSpPr>
          <p:nvPr>
            <p:ph type="body" idx="1"/>
          </p:nvPr>
        </p:nvSpPr>
        <p:spPr>
          <a:xfrm>
            <a:off x="628650" y="1825625"/>
            <a:ext cx="7886700" cy="4351338"/>
          </a:xfrm>
          <a:prstGeom prst="rect"/>
        </p:spPr>
        <p:txBody>
          <a:bodyPr bIns="45720" lIns="91440" rIns="91440" rtlCol="0" tIns="45720" vert="horz">
            <a:normAutofit/>
          </a:bodyPr>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endParaRPr dirty="0" lang="en-US"/>
          </a:p>
        </p:txBody>
      </p:sp>
      <p:sp>
        <p:nvSpPr>
          <p:cNvPr id="1048578" name="Date Placeholder 3"/>
          <p:cNvSpPr>
            <a:spLocks noGrp="1"/>
          </p:cNvSpPr>
          <p:nvPr>
            <p:ph type="dt" sz="half" idx="2"/>
          </p:nvPr>
        </p:nvSpPr>
        <p:spPr>
          <a:xfrm>
            <a:off x="628650" y="6356351"/>
            <a:ext cx="2057400" cy="365125"/>
          </a:xfrm>
          <a:prstGeom prst="rect"/>
        </p:spPr>
        <p:txBody>
          <a:bodyPr anchor="ctr" bIns="45720" lIns="91440" rIns="91440" rtlCol="0" tIns="45720" vert="horz"/>
          <a:lstStyle>
            <a:lvl1pPr algn="l">
              <a:defRPr sz="1200">
                <a:solidFill>
                  <a:schemeClr val="tx1">
                    <a:tint val="75000"/>
                  </a:schemeClr>
                </a:solidFill>
              </a:defRPr>
            </a:lvl1pPr>
          </a:lstStyle>
          <a:p>
            <a:fld id="{70BC1078-46ED-40F9-8930-935BAD7C2B02}" type="datetimeFigureOut">
              <a:rPr altLang="en-US" lang="zh-CN" smtClean="0"/>
              <a:t>2015/5/12</a:t>
            </a:fld>
            <a:endParaRPr altLang="en-US" lang="zh-CN"/>
          </a:p>
        </p:txBody>
      </p:sp>
      <p:sp>
        <p:nvSpPr>
          <p:cNvPr id="1048579" name="Footer Placeholder 4"/>
          <p:cNvSpPr>
            <a:spLocks noGrp="1"/>
          </p:cNvSpPr>
          <p:nvPr>
            <p:ph type="ftr" sz="quarter" idx="3"/>
          </p:nvPr>
        </p:nvSpPr>
        <p:spPr>
          <a:xfrm>
            <a:off x="3028950" y="6356351"/>
            <a:ext cx="3086100" cy="365125"/>
          </a:xfrm>
          <a:prstGeom prst="rect"/>
        </p:spPr>
        <p:txBody>
          <a:bodyPr anchor="ctr" bIns="45720" lIns="91440" rIns="91440" rtlCol="0" tIns="45720" vert="horz"/>
          <a:lstStyle>
            <a:lvl1pPr algn="ctr">
              <a:defRPr sz="1200">
                <a:solidFill>
                  <a:schemeClr val="tx1">
                    <a:tint val="75000"/>
                  </a:schemeClr>
                </a:solidFill>
              </a:defRPr>
            </a:lvl1pPr>
          </a:lstStyle>
          <a:p>
            <a:endParaRPr altLang="en-US" lang="zh-CN"/>
          </a:p>
        </p:txBody>
      </p:sp>
      <p:sp>
        <p:nvSpPr>
          <p:cNvPr id="1048580" name="Slide Number Placeholder 5"/>
          <p:cNvSpPr>
            <a:spLocks noGrp="1"/>
          </p:cNvSpPr>
          <p:nvPr>
            <p:ph type="sldNum" sz="quarter" idx="4"/>
          </p:nvPr>
        </p:nvSpPr>
        <p:spPr>
          <a:xfrm>
            <a:off x="6457950" y="6356351"/>
            <a:ext cx="2057400" cy="365125"/>
          </a:xfrm>
          <a:prstGeom prst="rect"/>
        </p:spPr>
        <p:txBody>
          <a:bodyPr anchor="ctr" bIns="45720" lIns="91440" rIns="91440" rtlCol="0" tIns="45720" vert="horz"/>
          <a:lstStyle>
            <a:lvl1pPr algn="r">
              <a:defRPr sz="1200">
                <a:solidFill>
                  <a:schemeClr val="tx1">
                    <a:tint val="75000"/>
                  </a:schemeClr>
                </a:solidFill>
              </a:defRPr>
            </a:lvl1pPr>
          </a:lstStyle>
          <a:p>
            <a:fld id="{D5B52ADC-5BFA-4FBD-BEE2-16096B7F4166}" type="slidenum">
              <a:rPr altLang="en-US" lang="zh-CN" smtClean="0"/>
              <a:t>‹#›</a:t>
            </a:fld>
            <a:endParaRPr altLang="en-US" lang="zh-CN"/>
          </a:p>
        </p:txBody>
      </p:sp>
    </p:spTree>
  </p:cSld>
  <p:clrMap accent1="accent1" accent2="accent2" accent3="accent3" accent4="accent4" accent5="accent5" accent6="accent6" bg1="lt1" bg2="lt2" tx1="dk1" tx2="dk2"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eaLnBrk="1" hangingPunct="1" latinLnBrk="0" rtl="0">
        <a:lnSpc>
          <a:spcPct val="90000"/>
        </a:lnSpc>
        <a:spcBef>
          <a:spcPct val="0"/>
        </a:spcBef>
        <a:buNone/>
        <a:defRPr sz="4400" kern="1200">
          <a:solidFill>
            <a:schemeClr val="tx1"/>
          </a:solidFill>
          <a:latin typeface="+mj-lt"/>
          <a:ea typeface="+mj-ea"/>
          <a:cs typeface="+mj-cs"/>
        </a:defRPr>
      </a:lvl1pPr>
    </p:titleStyle>
    <p:bodyStyle>
      <a:lvl1pPr algn="l" defTabSz="914400" eaLnBrk="1" hangingPunct="1" indent="-228600" latinLnBrk="0" marL="228600" rtl="0">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algn="l" defTabSz="914400" eaLnBrk="1" hangingPunct="1" indent="-228600" latinLnBrk="0" marL="685800" rtl="0">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algn="l" defTabSz="914400" eaLnBrk="1" hangingPunct="1" indent="-228600" latinLnBrk="0" marL="1143000" rtl="0">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algn="l" defTabSz="914400" eaLnBrk="1" hangingPunct="1" indent="-228600" latinLnBrk="0" marL="1600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algn="l" defTabSz="914400" eaLnBrk="1" hangingPunct="1" indent="-228600" latinLnBrk="0" marL="20574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algn="l" defTabSz="914400" eaLnBrk="1" hangingPunct="1" indent="-228600" latinLnBrk="0" marL="25146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algn="l" defTabSz="914400" eaLnBrk="1" hangingPunct="1" indent="-228600" latinLnBrk="0" marL="29718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algn="l" defTabSz="914400" eaLnBrk="1" hangingPunct="1" indent="-228600" latinLnBrk="0" marL="34290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algn="l" defTabSz="914400" eaLnBrk="1" hangingPunct="1" indent="-228600" latinLnBrk="0" marL="3886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image" Target="../media/image9.jpeg"/><Relationship Id="rId2"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image" Target="../media/image10.jpeg"/><Relationship Id="rId2"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image" Target="../media/image11.jpeg"/><Relationship Id="rId2"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image" Target="../media/image12.jpeg"/><Relationship Id="rId2"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image" Target="../media/image13.jpeg"/><Relationship Id="rId2"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image" Target="../media/image14.jpeg"/><Relationship Id="rId2"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image" Target="../media/image15.jpeg"/><Relationship Id="rId2"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image" Target="../media/image16.jpeg"/><Relationship Id="rId2"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image" Target="../media/image3.jpeg"/><Relationship Id="rId2"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image" Target="../media/image17.jpeg"/><Relationship Id="rId2"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image" Target="../media/image4.jpeg"/><Relationship Id="rId2" Type="http://schemas.openxmlformats.org/officeDocument/2006/relationships/image" Target="../media/image5.jpeg"/><Relationship Id="rId3"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image" Target="../media/image6.jpeg"/><Relationship Id="rId2"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image" Target="../media/image7.jpeg"/><Relationship Id="rId2"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image" Target="../media/image8.jpeg"/><Relationship Id="rId2"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36" name=""/>
        <p:cNvGrpSpPr/>
        <p:nvPr/>
      </p:nvGrpSpPr>
      <p:grpSpPr>
        <a:xfrm>
          <a:off x="0" y="0"/>
          <a:ext cx="0" cy="0"/>
          <a:chOff x="0" y="0"/>
          <a:chExt cx="0" cy="0"/>
        </a:xfrm>
      </p:grpSpPr>
      <p:pic>
        <p:nvPicPr>
          <p:cNvPr id="2097156" name=""/>
          <p:cNvPicPr>
            <a:picLocks/>
          </p:cNvPicPr>
          <p:nvPr/>
        </p:nvPicPr>
        <p:blipFill>
          <a:blip xmlns:r="http://schemas.openxmlformats.org/officeDocument/2006/relationships" r:embed="rId1"/>
          <a:stretch>
            <a:fillRect/>
          </a:stretch>
        </p:blipFill>
        <p:spPr>
          <a:xfrm rot="0">
            <a:off x="-688905" y="0"/>
            <a:ext cx="11368015" cy="6916828"/>
          </a:xfrm>
          <a:prstGeom prst="rect"/>
        </p:spPr>
      </p:pic>
      <p:pic>
        <p:nvPicPr>
          <p:cNvPr id="2097157" name=""/>
          <p:cNvPicPr>
            <a:picLocks/>
          </p:cNvPicPr>
          <p:nvPr/>
        </p:nvPicPr>
        <p:blipFill>
          <a:blip xmlns:r="http://schemas.openxmlformats.org/officeDocument/2006/relationships" r:embed="rId2"/>
          <a:srcRect l="1679" t="29855" r="-1679" b="24502"/>
          <a:stretch>
            <a:fillRect/>
          </a:stretch>
        </p:blipFill>
        <p:spPr>
          <a:xfrm rot="0">
            <a:off x="-155424" y="0"/>
            <a:ext cx="3396942" cy="3130211"/>
          </a:xfrm>
          <a:prstGeom prst="rect"/>
        </p:spPr>
      </p:pic>
      <p:sp>
        <p:nvSpPr>
          <p:cNvPr id="1048590" name=""/>
          <p:cNvSpPr txBox="1"/>
          <p:nvPr/>
        </p:nvSpPr>
        <p:spPr>
          <a:xfrm>
            <a:off x="1905977" y="5166361"/>
            <a:ext cx="7238022" cy="1691639"/>
          </a:xfrm>
          <a:prstGeom prst="rect"/>
        </p:spPr>
        <p:txBody>
          <a:bodyPr rtlCol="0" wrap="square">
            <a:spAutoFit/>
          </a:bodyPr>
          <a:p>
            <a:r>
              <a:rPr b="1" sz="3600" i="1" lang="en-US">
                <a:solidFill>
                  <a:srgbClr val="FFCC99"/>
                </a:solidFill>
                <a:effectLst>
                  <a:outerShdw algn="br" blurRad="38100" dir="2700000" dist="38100" rotWithShape="0">
                    <a:srgbClr val="000000"/>
                  </a:outerShdw>
                </a:effectLst>
              </a:rPr>
              <a:t>D</a:t>
            </a:r>
            <a:r>
              <a:rPr b="1" sz="3600" i="1" lang="en-US">
                <a:solidFill>
                  <a:srgbClr val="FFCC99"/>
                </a:solidFill>
                <a:effectLst>
                  <a:outerShdw algn="br" blurRad="38100" dir="2700000" dist="38100" rotWithShape="0">
                    <a:srgbClr val="000000"/>
                  </a:outerShdw>
                </a:effectLst>
              </a:rPr>
              <a:t>A</a:t>
            </a:r>
            <a:r>
              <a:rPr b="1" sz="3600" i="1" lang="en-US">
                <a:solidFill>
                  <a:srgbClr val="FFCC99"/>
                </a:solidFill>
                <a:effectLst>
                  <a:outerShdw algn="br" blurRad="38100" dir="2700000" dist="38100" rotWithShape="0">
                    <a:srgbClr val="000000"/>
                  </a:outerShdw>
                </a:effectLst>
              </a:rPr>
              <a:t>T</a:t>
            </a:r>
            <a:r>
              <a:rPr b="1" sz="3600" i="1" lang="en-US">
                <a:solidFill>
                  <a:srgbClr val="FFCC99"/>
                </a:solidFill>
                <a:effectLst>
                  <a:outerShdw algn="br" blurRad="38100" dir="2700000" dist="38100" rotWithShape="0">
                    <a:srgbClr val="000000"/>
                  </a:outerShdw>
                </a:effectLst>
              </a:rPr>
              <a:t>E</a:t>
            </a:r>
            <a:r>
              <a:rPr b="1" sz="3600" i="1" lang="en-US">
                <a:solidFill>
                  <a:srgbClr val="FFCC99"/>
                </a:solidFill>
                <a:effectLst>
                  <a:outerShdw algn="br" blurRad="38100" dir="2700000" dist="38100" rotWithShape="0">
                    <a:srgbClr val="000000"/>
                  </a:outerShdw>
                </a:effectLst>
              </a:rPr>
              <a:t> </a:t>
            </a:r>
            <a:r>
              <a:rPr b="1" sz="3600" i="1" lang="en-US">
                <a:solidFill>
                  <a:srgbClr val="FFCC99"/>
                </a:solidFill>
                <a:effectLst>
                  <a:outerShdw algn="br" blurRad="38100" dir="2700000" dist="38100" rotWithShape="0">
                    <a:srgbClr val="000000"/>
                  </a:outerShdw>
                </a:effectLst>
              </a:rPr>
              <a:t>-</a:t>
            </a:r>
            <a:r>
              <a:rPr b="1" sz="3600" i="1" lang="en-US">
                <a:solidFill>
                  <a:srgbClr val="FFCC99"/>
                </a:solidFill>
                <a:effectLst>
                  <a:outerShdw algn="br" blurRad="38100" dir="2700000" dist="38100" rotWithShape="0">
                    <a:srgbClr val="000000"/>
                  </a:outerShdw>
                </a:effectLst>
              </a:rPr>
              <a:t> </a:t>
            </a:r>
            <a:r>
              <a:rPr b="1" sz="3600" i="1" lang="en-US">
                <a:solidFill>
                  <a:srgbClr val="FFCC99"/>
                </a:solidFill>
                <a:effectLst>
                  <a:outerShdw algn="br" blurRad="38100" dir="2700000" dist="38100" rotWithShape="0">
                    <a:srgbClr val="000000"/>
                  </a:outerShdw>
                </a:effectLst>
              </a:rPr>
              <a:t>1</a:t>
            </a:r>
            <a:r>
              <a:rPr b="1" sz="3600" i="1" lang="en-US">
                <a:solidFill>
                  <a:srgbClr val="FFCC99"/>
                </a:solidFill>
                <a:effectLst>
                  <a:outerShdw algn="br" blurRad="38100" dir="2700000" dist="38100" rotWithShape="0">
                    <a:srgbClr val="000000"/>
                  </a:outerShdw>
                </a:effectLst>
              </a:rPr>
              <a:t>2</a:t>
            </a:r>
            <a:r>
              <a:rPr b="1" sz="3600" i="1" lang="en-US">
                <a:solidFill>
                  <a:srgbClr val="FFCC99"/>
                </a:solidFill>
                <a:effectLst>
                  <a:outerShdw algn="br" blurRad="38100" dir="2700000" dist="38100" rotWithShape="0">
                    <a:srgbClr val="000000"/>
                  </a:outerShdw>
                </a:effectLst>
              </a:rPr>
              <a:t> </a:t>
            </a:r>
            <a:r>
              <a:rPr b="1" sz="3600" i="1" lang="en-US">
                <a:solidFill>
                  <a:srgbClr val="FFCC99"/>
                </a:solidFill>
                <a:effectLst>
                  <a:outerShdw algn="br" blurRad="38100" dir="2700000" dist="38100" rotWithShape="0">
                    <a:srgbClr val="000000"/>
                  </a:outerShdw>
                </a:effectLst>
              </a:rPr>
              <a:t>t</a:t>
            </a:r>
            <a:r>
              <a:rPr b="1" sz="3600" i="1" lang="en-US">
                <a:solidFill>
                  <a:srgbClr val="FFCC99"/>
                </a:solidFill>
                <a:effectLst>
                  <a:outerShdw algn="br" blurRad="38100" dir="2700000" dist="38100" rotWithShape="0">
                    <a:srgbClr val="000000"/>
                  </a:outerShdw>
                </a:effectLst>
              </a:rPr>
              <a:t>h</a:t>
            </a:r>
            <a:r>
              <a:rPr b="1" sz="3600" i="1" lang="en-US">
                <a:solidFill>
                  <a:srgbClr val="FFCC99"/>
                </a:solidFill>
                <a:effectLst>
                  <a:outerShdw algn="br" blurRad="38100" dir="2700000" dist="38100" rotWithShape="0">
                    <a:srgbClr val="000000"/>
                  </a:outerShdw>
                </a:effectLst>
              </a:rPr>
              <a:t> </a:t>
            </a:r>
            <a:r>
              <a:rPr b="1" sz="3600" i="1" lang="en-US">
                <a:solidFill>
                  <a:srgbClr val="FFCC99"/>
                </a:solidFill>
                <a:effectLst>
                  <a:outerShdw algn="br" blurRad="38100" dir="2700000" dist="38100" rotWithShape="0">
                    <a:srgbClr val="000000"/>
                  </a:outerShdw>
                </a:effectLst>
              </a:rPr>
              <a:t>F</a:t>
            </a:r>
            <a:r>
              <a:rPr b="1" sz="3600" i="1" lang="en-US">
                <a:solidFill>
                  <a:srgbClr val="FFCC99"/>
                </a:solidFill>
                <a:effectLst>
                  <a:outerShdw algn="br" blurRad="38100" dir="2700000" dist="38100" rotWithShape="0">
                    <a:srgbClr val="000000"/>
                  </a:outerShdw>
                </a:effectLst>
              </a:rPr>
              <a:t>e</a:t>
            </a:r>
            <a:r>
              <a:rPr b="1" sz="3600" i="1" lang="en-US">
                <a:solidFill>
                  <a:srgbClr val="FFCC99"/>
                </a:solidFill>
                <a:effectLst>
                  <a:outerShdw algn="br" blurRad="38100" dir="2700000" dist="38100" rotWithShape="0">
                    <a:srgbClr val="000000"/>
                  </a:outerShdw>
                </a:effectLst>
              </a:rPr>
              <a:t>b</a:t>
            </a:r>
            <a:r>
              <a:rPr b="1" sz="3600" i="1" lang="en-US">
                <a:solidFill>
                  <a:srgbClr val="FFCC99"/>
                </a:solidFill>
                <a:effectLst>
                  <a:outerShdw algn="br" blurRad="38100" dir="2700000" dist="38100" rotWithShape="0">
                    <a:srgbClr val="000000"/>
                  </a:outerShdw>
                </a:effectLst>
              </a:rPr>
              <a:t>r</a:t>
            </a:r>
            <a:r>
              <a:rPr b="1" sz="3600" i="1" lang="en-US">
                <a:solidFill>
                  <a:srgbClr val="FFCC99"/>
                </a:solidFill>
                <a:effectLst>
                  <a:outerShdw algn="br" blurRad="38100" dir="2700000" dist="38100" rotWithShape="0">
                    <a:srgbClr val="000000"/>
                  </a:outerShdw>
                </a:effectLst>
              </a:rPr>
              <a:t>uary</a:t>
            </a:r>
            <a:endParaRPr sz="2800" lang="en-IN">
              <a:solidFill>
                <a:srgbClr val="000000"/>
              </a:solidFill>
            </a:endParaRPr>
          </a:p>
          <a:p>
            <a:r>
              <a:rPr b="1" sz="3600" i="1" lang="en-US">
                <a:solidFill>
                  <a:srgbClr val="FFCC99"/>
                </a:solidFill>
                <a:effectLst>
                  <a:outerShdw algn="br" blurRad="38100" dir="2700000" dist="38100" rotWithShape="0">
                    <a:srgbClr val="000000"/>
                  </a:outerShdw>
                </a:effectLst>
              </a:rPr>
              <a:t>D</a:t>
            </a:r>
            <a:r>
              <a:rPr b="1" sz="3600" i="1" lang="en-US">
                <a:solidFill>
                  <a:srgbClr val="FFCC99"/>
                </a:solidFill>
                <a:effectLst>
                  <a:outerShdw algn="br" blurRad="38100" dir="2700000" dist="38100" rotWithShape="0">
                    <a:srgbClr val="000000"/>
                  </a:outerShdw>
                </a:effectLst>
              </a:rPr>
              <a:t>A</a:t>
            </a:r>
            <a:r>
              <a:rPr b="1" sz="3600" i="1" lang="en-US">
                <a:solidFill>
                  <a:srgbClr val="FFCC99"/>
                </a:solidFill>
                <a:effectLst>
                  <a:outerShdw algn="br" blurRad="38100" dir="2700000" dist="38100" rotWithShape="0">
                    <a:srgbClr val="000000"/>
                  </a:outerShdw>
                </a:effectLst>
              </a:rPr>
              <a:t>Y</a:t>
            </a:r>
            <a:r>
              <a:rPr b="1" sz="3600" i="1" lang="en-US">
                <a:solidFill>
                  <a:srgbClr val="FFCC99"/>
                </a:solidFill>
                <a:effectLst>
                  <a:outerShdw algn="br" blurRad="38100" dir="2700000" dist="38100" rotWithShape="0">
                    <a:srgbClr val="000000"/>
                  </a:outerShdw>
                </a:effectLst>
              </a:rPr>
              <a:t>-</a:t>
            </a:r>
            <a:r>
              <a:rPr b="1" sz="3600" i="1" lang="en-US">
                <a:solidFill>
                  <a:srgbClr val="FFCC99"/>
                </a:solidFill>
                <a:effectLst>
                  <a:outerShdw algn="br" blurRad="38100" dir="2700000" dist="38100" rotWithShape="0">
                    <a:srgbClr val="000000"/>
                  </a:outerShdw>
                </a:effectLst>
              </a:rPr>
              <a:t> </a:t>
            </a:r>
            <a:r>
              <a:rPr b="1" sz="3600" i="1" lang="en-US">
                <a:solidFill>
                  <a:srgbClr val="FFCC99"/>
                </a:solidFill>
                <a:effectLst>
                  <a:outerShdw algn="br" blurRad="38100" dir="2700000" dist="38100" rotWithShape="0">
                    <a:srgbClr val="000000"/>
                  </a:outerShdw>
                </a:effectLst>
              </a:rPr>
              <a:t>M</a:t>
            </a:r>
            <a:r>
              <a:rPr b="1" sz="3600" i="1" lang="en-US">
                <a:solidFill>
                  <a:srgbClr val="FFCC99"/>
                </a:solidFill>
                <a:effectLst>
                  <a:outerShdw algn="br" blurRad="38100" dir="2700000" dist="38100" rotWithShape="0">
                    <a:srgbClr val="000000"/>
                  </a:outerShdw>
                </a:effectLst>
              </a:rPr>
              <a:t>o</a:t>
            </a:r>
            <a:r>
              <a:rPr b="1" sz="3600" i="1" lang="en-US">
                <a:solidFill>
                  <a:srgbClr val="FFCC99"/>
                </a:solidFill>
                <a:effectLst>
                  <a:outerShdw algn="br" blurRad="38100" dir="2700000" dist="38100" rotWithShape="0">
                    <a:srgbClr val="000000"/>
                  </a:outerShdw>
                </a:effectLst>
              </a:rPr>
              <a:t>n</a:t>
            </a:r>
            <a:r>
              <a:rPr b="1" sz="3600" i="1" lang="en-US">
                <a:solidFill>
                  <a:srgbClr val="FFCC99"/>
                </a:solidFill>
                <a:effectLst>
                  <a:outerShdw algn="br" blurRad="38100" dir="2700000" dist="38100" rotWithShape="0">
                    <a:srgbClr val="000000"/>
                  </a:outerShdw>
                </a:effectLst>
              </a:rPr>
              <a:t>d</a:t>
            </a:r>
            <a:r>
              <a:rPr b="1" sz="3600" i="1" lang="en-US">
                <a:solidFill>
                  <a:srgbClr val="FFCC99"/>
                </a:solidFill>
                <a:effectLst>
                  <a:outerShdw algn="br" blurRad="38100" dir="2700000" dist="38100" rotWithShape="0">
                    <a:srgbClr val="000000"/>
                  </a:outerShdw>
                </a:effectLst>
              </a:rPr>
              <a:t>a</a:t>
            </a:r>
            <a:r>
              <a:rPr b="1" sz="3600" i="1" lang="en-US">
                <a:solidFill>
                  <a:srgbClr val="FFCC99"/>
                </a:solidFill>
                <a:effectLst>
                  <a:outerShdw algn="br" blurRad="38100" dir="2700000" dist="38100" rotWithShape="0">
                    <a:srgbClr val="000000"/>
                  </a:outerShdw>
                </a:effectLst>
              </a:rPr>
              <a:t>y</a:t>
            </a:r>
            <a:endParaRPr sz="2800" lang="en-IN">
              <a:solidFill>
                <a:srgbClr val="000000"/>
              </a:solidFill>
            </a:endParaRPr>
          </a:p>
          <a:p>
            <a:r>
              <a:rPr b="1" sz="3600" i="1" lang="en-US">
                <a:solidFill>
                  <a:srgbClr val="FFCC99"/>
                </a:solidFill>
                <a:effectLst>
                  <a:outerShdw algn="br" blurRad="38100" dir="2700000" dist="38100" rotWithShape="0">
                    <a:srgbClr val="000000"/>
                  </a:outerShdw>
                </a:effectLst>
              </a:rPr>
              <a:t>L</a:t>
            </a:r>
            <a:r>
              <a:rPr b="1" sz="3600" i="1" lang="en-US">
                <a:solidFill>
                  <a:srgbClr val="FFCC99"/>
                </a:solidFill>
                <a:effectLst>
                  <a:outerShdw algn="br" blurRad="38100" dir="2700000" dist="38100" rotWithShape="0">
                    <a:srgbClr val="000000"/>
                  </a:outerShdw>
                </a:effectLst>
              </a:rPr>
              <a:t>O</a:t>
            </a:r>
            <a:r>
              <a:rPr b="1" sz="3600" i="1" lang="en-US">
                <a:solidFill>
                  <a:srgbClr val="FFCC99"/>
                </a:solidFill>
                <a:effectLst>
                  <a:outerShdw algn="br" blurRad="38100" dir="2700000" dist="38100" rotWithShape="0">
                    <a:srgbClr val="000000"/>
                  </a:outerShdw>
                </a:effectLst>
              </a:rPr>
              <a:t>C</a:t>
            </a:r>
            <a:r>
              <a:rPr b="1" sz="3600" i="1" lang="en-US">
                <a:solidFill>
                  <a:srgbClr val="FFCC99"/>
                </a:solidFill>
                <a:effectLst>
                  <a:outerShdw algn="br" blurRad="38100" dir="2700000" dist="38100" rotWithShape="0">
                    <a:srgbClr val="000000"/>
                  </a:outerShdw>
                </a:effectLst>
              </a:rPr>
              <a:t>A</a:t>
            </a:r>
            <a:r>
              <a:rPr b="1" sz="3600" i="1" lang="en-US">
                <a:solidFill>
                  <a:srgbClr val="FFCC99"/>
                </a:solidFill>
                <a:effectLst>
                  <a:outerShdw algn="br" blurRad="38100" dir="2700000" dist="38100" rotWithShape="0">
                    <a:srgbClr val="000000"/>
                  </a:outerShdw>
                </a:effectLst>
              </a:rPr>
              <a:t>T</a:t>
            </a:r>
            <a:r>
              <a:rPr b="1" sz="3600" i="1" lang="en-US">
                <a:solidFill>
                  <a:srgbClr val="FFCC99"/>
                </a:solidFill>
                <a:effectLst>
                  <a:outerShdw algn="br" blurRad="38100" dir="2700000" dist="38100" rotWithShape="0">
                    <a:srgbClr val="000000"/>
                  </a:outerShdw>
                </a:effectLst>
              </a:rPr>
              <a:t>I</a:t>
            </a:r>
            <a:r>
              <a:rPr b="1" sz="3600" i="1" lang="en-US">
                <a:solidFill>
                  <a:srgbClr val="FFCC99"/>
                </a:solidFill>
                <a:effectLst>
                  <a:outerShdw algn="br" blurRad="38100" dir="2700000" dist="38100" rotWithShape="0">
                    <a:srgbClr val="000000"/>
                  </a:outerShdw>
                </a:effectLst>
              </a:rPr>
              <a:t>O</a:t>
            </a:r>
            <a:r>
              <a:rPr b="1" sz="3600" i="1" lang="en-US">
                <a:solidFill>
                  <a:srgbClr val="FFCC99"/>
                </a:solidFill>
                <a:effectLst>
                  <a:outerShdw algn="br" blurRad="38100" dir="2700000" dist="38100" rotWithShape="0">
                    <a:srgbClr val="000000"/>
                  </a:outerShdw>
                </a:effectLst>
              </a:rPr>
              <a:t>N</a:t>
            </a:r>
            <a:r>
              <a:rPr b="1" sz="3600" i="1" lang="en-US">
                <a:solidFill>
                  <a:srgbClr val="FFCC99"/>
                </a:solidFill>
                <a:effectLst>
                  <a:outerShdw algn="br" blurRad="38100" dir="2700000" dist="38100" rotWithShape="0">
                    <a:srgbClr val="000000"/>
                  </a:outerShdw>
                </a:effectLst>
              </a:rPr>
              <a:t>-</a:t>
            </a:r>
            <a:r>
              <a:rPr b="1" sz="3600" i="1" lang="en-US">
                <a:solidFill>
                  <a:srgbClr val="FFCC99"/>
                </a:solidFill>
                <a:effectLst>
                  <a:outerShdw algn="br" blurRad="38100" dir="2700000" dist="38100" rotWithShape="0">
                    <a:srgbClr val="000000"/>
                  </a:outerShdw>
                </a:effectLst>
              </a:rPr>
              <a:t> </a:t>
            </a:r>
            <a:r>
              <a:rPr b="1" sz="3600" i="1" lang="en-US">
                <a:solidFill>
                  <a:srgbClr val="FFCC99"/>
                </a:solidFill>
                <a:effectLst>
                  <a:outerShdw algn="br" blurRad="38100" dir="2700000" dist="38100" rotWithShape="0">
                    <a:srgbClr val="000000"/>
                  </a:outerShdw>
                </a:effectLst>
              </a:rPr>
              <a:t>D</a:t>
            </a:r>
            <a:r>
              <a:rPr b="1" sz="3600" i="1" lang="en-US">
                <a:solidFill>
                  <a:srgbClr val="FFCC99"/>
                </a:solidFill>
                <a:effectLst>
                  <a:outerShdw algn="br" blurRad="38100" dir="2700000" dist="38100" rotWithShape="0">
                    <a:srgbClr val="000000"/>
                  </a:outerShdw>
                </a:effectLst>
              </a:rPr>
              <a:t>C</a:t>
            </a:r>
            <a:r>
              <a:rPr b="1" sz="3600" i="1" lang="en-US">
                <a:solidFill>
                  <a:srgbClr val="FFCC99"/>
                </a:solidFill>
                <a:effectLst>
                  <a:outerShdw algn="br" blurRad="38100" dir="2700000" dist="38100" rotWithShape="0">
                    <a:srgbClr val="000000"/>
                  </a:outerShdw>
                </a:effectLst>
              </a:rPr>
              <a:t>T</a:t>
            </a:r>
            <a:r>
              <a:rPr b="1" sz="3600" i="1" lang="en-US">
                <a:solidFill>
                  <a:srgbClr val="FFCC99"/>
                </a:solidFill>
                <a:effectLst>
                  <a:outerShdw algn="br" blurRad="38100" dir="2700000" dist="38100" rotWithShape="0">
                    <a:srgbClr val="000000"/>
                  </a:outerShdw>
                </a:effectLst>
              </a:rPr>
              <a:t>E</a:t>
            </a:r>
            <a:r>
              <a:rPr b="1" sz="3600" i="1" lang="en-US">
                <a:solidFill>
                  <a:srgbClr val="FFCC99"/>
                </a:solidFill>
                <a:effectLst>
                  <a:outerShdw algn="br" blurRad="38100" dir="2700000" dist="38100" rotWithShape="0">
                    <a:srgbClr val="000000"/>
                  </a:outerShdw>
                </a:effectLst>
              </a:rPr>
              <a:t> </a:t>
            </a:r>
            <a:r>
              <a:rPr b="1" sz="3600" i="1" lang="en-US">
                <a:solidFill>
                  <a:srgbClr val="FFCC99"/>
                </a:solidFill>
                <a:effectLst>
                  <a:outerShdw algn="br" blurRad="38100" dir="2700000" dist="38100" rotWithShape="0">
                    <a:srgbClr val="000000"/>
                  </a:outerShdw>
                </a:effectLst>
              </a:rPr>
              <a:t>A</a:t>
            </a:r>
            <a:r>
              <a:rPr b="1" sz="3600" i="1" lang="en-US">
                <a:solidFill>
                  <a:srgbClr val="FFCC99"/>
                </a:solidFill>
                <a:effectLst>
                  <a:outerShdw algn="br" blurRad="38100" dir="2700000" dist="38100" rotWithShape="0">
                    <a:srgbClr val="000000"/>
                  </a:outerShdw>
                </a:effectLst>
              </a:rPr>
              <a:t>u</a:t>
            </a:r>
            <a:r>
              <a:rPr b="1" sz="3600" i="1" lang="en-US">
                <a:solidFill>
                  <a:srgbClr val="FFCC99"/>
                </a:solidFill>
                <a:effectLst>
                  <a:outerShdw algn="br" blurRad="38100" dir="2700000" dist="38100" rotWithShape="0">
                    <a:srgbClr val="000000"/>
                  </a:outerShdw>
                </a:effectLst>
              </a:rPr>
              <a:t>d</a:t>
            </a:r>
            <a:r>
              <a:rPr b="1" sz="3600" i="1" lang="en-US">
                <a:solidFill>
                  <a:srgbClr val="FFCC99"/>
                </a:solidFill>
                <a:effectLst>
                  <a:outerShdw algn="br" blurRad="38100" dir="2700000" dist="38100" rotWithShape="0">
                    <a:srgbClr val="000000"/>
                  </a:outerShdw>
                </a:effectLst>
              </a:rPr>
              <a:t>i</a:t>
            </a:r>
            <a:r>
              <a:rPr b="1" sz="3600" i="1" lang="en-US">
                <a:solidFill>
                  <a:srgbClr val="FFCC99"/>
                </a:solidFill>
                <a:effectLst>
                  <a:outerShdw algn="br" blurRad="38100" dir="2700000" dist="38100" rotWithShape="0">
                    <a:srgbClr val="000000"/>
                  </a:outerShdw>
                </a:effectLst>
              </a:rPr>
              <a:t>t</a:t>
            </a:r>
            <a:r>
              <a:rPr b="1" sz="3600" i="1" lang="en-US">
                <a:solidFill>
                  <a:srgbClr val="FFCC99"/>
                </a:solidFill>
                <a:effectLst>
                  <a:outerShdw algn="br" blurRad="38100" dir="2700000" dist="38100" rotWithShape="0">
                    <a:srgbClr val="000000"/>
                  </a:outerShdw>
                </a:effectLst>
              </a:rPr>
              <a:t>o</a:t>
            </a:r>
            <a:r>
              <a:rPr b="1" sz="3600" i="1" lang="en-US">
                <a:solidFill>
                  <a:srgbClr val="FFCC99"/>
                </a:solidFill>
                <a:effectLst>
                  <a:outerShdw algn="br" blurRad="38100" dir="2700000" dist="38100" rotWithShape="0">
                    <a:srgbClr val="000000"/>
                  </a:outerShdw>
                </a:effectLst>
              </a:rPr>
              <a:t>r</a:t>
            </a:r>
            <a:r>
              <a:rPr b="1" sz="3600" i="1" lang="en-US">
                <a:solidFill>
                  <a:srgbClr val="FFCC99"/>
                </a:solidFill>
                <a:effectLst>
                  <a:outerShdw algn="br" blurRad="38100" dir="2700000" dist="38100" rotWithShape="0">
                    <a:srgbClr val="000000"/>
                  </a:outerShdw>
                </a:effectLst>
              </a:rPr>
              <a:t>i</a:t>
            </a:r>
            <a:r>
              <a:rPr b="1" sz="3600" i="1" lang="en-US">
                <a:solidFill>
                  <a:srgbClr val="FFCC99"/>
                </a:solidFill>
                <a:effectLst>
                  <a:outerShdw algn="br" blurRad="38100" dir="2700000" dist="38100" rotWithShape="0">
                    <a:srgbClr val="000000"/>
                  </a:outerShdw>
                </a:effectLst>
              </a:rPr>
              <a:t>u</a:t>
            </a:r>
            <a:r>
              <a:rPr b="1" sz="3600" i="1" lang="en-US">
                <a:solidFill>
                  <a:srgbClr val="FFCC99"/>
                </a:solidFill>
                <a:effectLst>
                  <a:outerShdw algn="br" blurRad="38100" dir="2700000" dist="38100" rotWithShape="0">
                    <a:srgbClr val="000000"/>
                  </a:outerShdw>
                </a:effectLst>
              </a:rPr>
              <a:t>m</a:t>
            </a:r>
            <a:endParaRPr sz="2800" lang="en-IN">
              <a:solidFill>
                <a:srgbClr val="00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CB00"/>
        </a:solidFill>
      </p:bgPr>
    </p:bg>
    <p:spTree>
      <p:nvGrpSpPr>
        <p:cNvPr id="45" name=""/>
        <p:cNvGrpSpPr/>
        <p:nvPr/>
      </p:nvGrpSpPr>
      <p:grpSpPr>
        <a:xfrm>
          <a:off x="0" y="0"/>
          <a:ext cx="0" cy="0"/>
          <a:chOff x="0" y="0"/>
          <a:chExt cx="0" cy="0"/>
        </a:xfrm>
      </p:grpSpPr>
      <p:sp>
        <p:nvSpPr>
          <p:cNvPr id="1048602" name=""/>
          <p:cNvSpPr/>
          <p:nvPr/>
        </p:nvSpPr>
        <p:spPr>
          <a:xfrm>
            <a:off x="474844" y="-12889"/>
            <a:ext cx="8310867" cy="6624605"/>
          </a:xfrm>
          <a:prstGeom prst="diamond"/>
          <a:solidFill>
            <a:srgbClr val="FF6600"/>
          </a:solidFill>
          <a:ln w="25400">
            <a:solidFill>
              <a:srgbClr val="666666"/>
            </a:solidFill>
          </a:ln>
        </p:spPr>
        <p:txBody>
          <a:bodyPr anchor="ctr"/>
          <a:p>
            <a:pPr algn="ctr"/>
            <a:endParaRPr lang="en-IN"/>
          </a:p>
        </p:txBody>
      </p:sp>
      <p:sp>
        <p:nvSpPr>
          <p:cNvPr id="1048663" name=""/>
          <p:cNvSpPr txBox="1"/>
          <p:nvPr/>
        </p:nvSpPr>
        <p:spPr>
          <a:xfrm>
            <a:off x="2546092" y="1344753"/>
            <a:ext cx="5044801" cy="3291839"/>
          </a:xfrm>
          <a:prstGeom prst="rect"/>
        </p:spPr>
        <p:txBody>
          <a:bodyPr rtlCol="0" wrap="square">
            <a:spAutoFit/>
          </a:bodyPr>
          <a:p>
            <a:r>
              <a:rPr b="1" sz="5400" i="1" lang="en-US">
                <a:solidFill>
                  <a:srgbClr val="000000"/>
                </a:solidFill>
                <a:effectLst>
                  <a:outerShdw algn="br" blurRad="38100" dir="2700000" dist="38100" rotWithShape="0">
                    <a:srgbClr val="000000"/>
                  </a:outerShdw>
                </a:effectLst>
              </a:rPr>
              <a:t>S</a:t>
            </a:r>
            <a:r>
              <a:rPr b="1" sz="5400" i="1" lang="en-US">
                <a:solidFill>
                  <a:srgbClr val="000000"/>
                </a:solidFill>
                <a:effectLst>
                  <a:outerShdw algn="br" blurRad="38100" dir="2700000" dist="38100" rotWithShape="0">
                    <a:srgbClr val="000000"/>
                  </a:outerShdw>
                </a:effectLst>
              </a:rPr>
              <a:t>t</a:t>
            </a:r>
            <a:r>
              <a:rPr b="1" sz="5400" i="1" lang="en-US">
                <a:solidFill>
                  <a:srgbClr val="000000"/>
                </a:solidFill>
                <a:effectLst>
                  <a:outerShdw algn="br" blurRad="38100" dir="2700000" dist="38100" rotWithShape="0">
                    <a:srgbClr val="000000"/>
                  </a:outerShdw>
                </a:effectLst>
              </a:rPr>
              <a:t>u</a:t>
            </a:r>
            <a:r>
              <a:rPr b="1" sz="5400" i="1" lang="en-US">
                <a:solidFill>
                  <a:srgbClr val="000000"/>
                </a:solidFill>
                <a:effectLst>
                  <a:outerShdw algn="br" blurRad="38100" dir="2700000" dist="38100" rotWithShape="0">
                    <a:srgbClr val="000000"/>
                  </a:outerShdw>
                </a:effectLst>
              </a:rPr>
              <a:t>d</a:t>
            </a:r>
            <a:r>
              <a:rPr b="1" sz="5400" i="1" lang="en-US">
                <a:solidFill>
                  <a:srgbClr val="000000"/>
                </a:solidFill>
                <a:effectLst>
                  <a:outerShdw algn="br" blurRad="38100" dir="2700000" dist="38100" rotWithShape="0">
                    <a:srgbClr val="000000"/>
                  </a:outerShdw>
                </a:effectLst>
              </a:rPr>
              <a:t>e</a:t>
            </a:r>
            <a:r>
              <a:rPr b="1" sz="5400" i="1" lang="en-US">
                <a:solidFill>
                  <a:srgbClr val="000000"/>
                </a:solidFill>
                <a:effectLst>
                  <a:outerShdw algn="br" blurRad="38100" dir="2700000" dist="38100" rotWithShape="0">
                    <a:srgbClr val="000000"/>
                  </a:outerShdw>
                </a:effectLst>
              </a:rPr>
              <a:t>n</a:t>
            </a:r>
            <a:r>
              <a:rPr b="1" sz="5400" i="1" lang="en-US">
                <a:solidFill>
                  <a:srgbClr val="000000"/>
                </a:solidFill>
                <a:effectLst>
                  <a:outerShdw algn="br" blurRad="38100" dir="2700000" dist="38100" rotWithShape="0">
                    <a:srgbClr val="000000"/>
                  </a:outerShdw>
                </a:effectLst>
              </a:rPr>
              <a:t>t</a:t>
            </a:r>
            <a:r>
              <a:rPr b="1" sz="5400" i="1" lang="en-US">
                <a:solidFill>
                  <a:srgbClr val="000000"/>
                </a:solidFill>
                <a:effectLst>
                  <a:outerShdw algn="br" blurRad="38100" dir="2700000" dist="38100" rotWithShape="0">
                    <a:srgbClr val="000000"/>
                  </a:outerShdw>
                </a:effectLst>
              </a:rPr>
              <a:t>'</a:t>
            </a:r>
            <a:r>
              <a:rPr b="1" sz="5400" i="1" lang="en-US">
                <a:solidFill>
                  <a:srgbClr val="000000"/>
                </a:solidFill>
                <a:effectLst>
                  <a:outerShdw algn="br" blurRad="38100" dir="2700000" dist="38100" rotWithShape="0">
                    <a:srgbClr val="000000"/>
                  </a:outerShdw>
                </a:effectLst>
              </a:rPr>
              <a:t>s</a:t>
            </a:r>
            <a:r>
              <a:rPr b="1" sz="5400" i="1" lang="en-US">
                <a:solidFill>
                  <a:srgbClr val="000000"/>
                </a:solidFill>
                <a:effectLst>
                  <a:outerShdw algn="br" blurRad="38100" dir="2700000" dist="38100" rotWithShape="0">
                    <a:srgbClr val="000000"/>
                  </a:outerShdw>
                </a:effectLst>
              </a:rPr>
              <a:t> </a:t>
            </a:r>
            <a:r>
              <a:rPr b="1" sz="5400" i="1" lang="en-US">
                <a:solidFill>
                  <a:srgbClr val="000000"/>
                </a:solidFill>
                <a:effectLst>
                  <a:outerShdw algn="br" blurRad="38100" dir="2700000" dist="38100" rotWithShape="0">
                    <a:srgbClr val="000000"/>
                  </a:outerShdw>
                </a:effectLst>
              </a:rPr>
              <a:t>R</a:t>
            </a:r>
            <a:r>
              <a:rPr b="1" sz="5400" i="1" lang="en-US">
                <a:solidFill>
                  <a:srgbClr val="000000"/>
                </a:solidFill>
                <a:effectLst>
                  <a:outerShdw algn="br" blurRad="38100" dir="2700000" dist="38100" rotWithShape="0">
                    <a:srgbClr val="000000"/>
                  </a:outerShdw>
                </a:effectLst>
              </a:rPr>
              <a:t>e</a:t>
            </a:r>
            <a:r>
              <a:rPr b="1" sz="5400" i="1" lang="en-US">
                <a:solidFill>
                  <a:srgbClr val="000000"/>
                </a:solidFill>
                <a:effectLst>
                  <a:outerShdw algn="br" blurRad="38100" dir="2700000" dist="38100" rotWithShape="0">
                    <a:srgbClr val="000000"/>
                  </a:outerShdw>
                </a:effectLst>
              </a:rPr>
              <a:t>c</a:t>
            </a:r>
            <a:r>
              <a:rPr b="1" sz="5400" i="1" lang="en-US">
                <a:solidFill>
                  <a:srgbClr val="000000"/>
                </a:solidFill>
                <a:effectLst>
                  <a:outerShdw algn="br" blurRad="38100" dir="2700000" dist="38100" rotWithShape="0">
                    <a:srgbClr val="000000"/>
                  </a:outerShdw>
                </a:effectLst>
              </a:rPr>
              <a:t>o</a:t>
            </a:r>
            <a:r>
              <a:rPr b="1" sz="5400" i="1" lang="en-US">
                <a:solidFill>
                  <a:srgbClr val="000000"/>
                </a:solidFill>
                <a:effectLst>
                  <a:outerShdw algn="br" blurRad="38100" dir="2700000" dist="38100" rotWithShape="0">
                    <a:srgbClr val="000000"/>
                  </a:outerShdw>
                </a:effectLst>
              </a:rPr>
              <a:t>g</a:t>
            </a:r>
            <a:r>
              <a:rPr b="1" sz="5400" i="1" lang="en-US">
                <a:solidFill>
                  <a:srgbClr val="000000"/>
                </a:solidFill>
                <a:effectLst>
                  <a:outerShdw algn="br" blurRad="38100" dir="2700000" dist="38100" rotWithShape="0">
                    <a:srgbClr val="000000"/>
                  </a:outerShdw>
                </a:effectLst>
              </a:rPr>
              <a:t>i</a:t>
            </a:r>
            <a:r>
              <a:rPr b="1" sz="5400" i="1" lang="en-US">
                <a:solidFill>
                  <a:srgbClr val="000000"/>
                </a:solidFill>
                <a:effectLst>
                  <a:outerShdw algn="br" blurRad="38100" dir="2700000" dist="38100" rotWithShape="0">
                    <a:srgbClr val="000000"/>
                  </a:outerShdw>
                </a:effectLst>
              </a:rPr>
              <a:t>n</a:t>
            </a:r>
            <a:r>
              <a:rPr b="1" sz="5400" i="1" lang="en-US">
                <a:solidFill>
                  <a:srgbClr val="000000"/>
                </a:solidFill>
                <a:effectLst>
                  <a:outerShdw algn="br" blurRad="38100" dir="2700000" dist="38100" rotWithShape="0">
                    <a:srgbClr val="000000"/>
                  </a:outerShdw>
                </a:effectLst>
              </a:rPr>
              <a:t>i</a:t>
            </a:r>
            <a:r>
              <a:rPr b="1" sz="5400" i="1" lang="en-US">
                <a:solidFill>
                  <a:srgbClr val="000000"/>
                </a:solidFill>
                <a:effectLst>
                  <a:outerShdw algn="br" blurRad="38100" dir="2700000" dist="38100" rotWithShape="0">
                    <a:srgbClr val="000000"/>
                  </a:outerShdw>
                </a:effectLst>
              </a:rPr>
              <a:t>t</a:t>
            </a:r>
            <a:r>
              <a:rPr b="1" sz="5400" i="1" lang="en-US">
                <a:solidFill>
                  <a:srgbClr val="000000"/>
                </a:solidFill>
                <a:effectLst>
                  <a:outerShdw algn="br" blurRad="38100" dir="2700000" dist="38100" rotWithShape="0">
                    <a:srgbClr val="000000"/>
                  </a:outerShdw>
                </a:effectLst>
              </a:rPr>
              <a:t>i</a:t>
            </a:r>
            <a:r>
              <a:rPr b="1" sz="5400" i="1" lang="en-US">
                <a:solidFill>
                  <a:srgbClr val="000000"/>
                </a:solidFill>
                <a:effectLst>
                  <a:outerShdw algn="br" blurRad="38100" dir="2700000" dist="38100" rotWithShape="0">
                    <a:srgbClr val="000000"/>
                  </a:outerShdw>
                </a:effectLst>
              </a:rPr>
              <a:t>o</a:t>
            </a:r>
            <a:r>
              <a:rPr b="1" sz="5400" i="1" lang="en-US">
                <a:solidFill>
                  <a:srgbClr val="000000"/>
                </a:solidFill>
                <a:effectLst>
                  <a:outerShdw algn="br" blurRad="38100" dir="2700000" dist="38100" rotWithShape="0">
                    <a:srgbClr val="000000"/>
                  </a:outerShdw>
                </a:effectLst>
              </a:rPr>
              <a:t>n</a:t>
            </a:r>
            <a:r>
              <a:rPr b="1" sz="5400" i="1" lang="en-US">
                <a:solidFill>
                  <a:srgbClr val="000000"/>
                </a:solidFill>
                <a:effectLst>
                  <a:outerShdw algn="br" blurRad="38100" dir="2700000" dist="38100" rotWithShape="0">
                    <a:srgbClr val="000000"/>
                  </a:outerShdw>
                </a:effectLst>
              </a:rPr>
              <a:t> </a:t>
            </a:r>
            <a:r>
              <a:rPr b="1" sz="5400" i="1" lang="en-US">
                <a:solidFill>
                  <a:srgbClr val="000000"/>
                </a:solidFill>
                <a:effectLst>
                  <a:outerShdw algn="br" blurRad="38100" dir="2700000" dist="38100" rotWithShape="0">
                    <a:srgbClr val="000000"/>
                  </a:outerShdw>
                </a:effectLst>
              </a:rPr>
              <a:t>A</a:t>
            </a:r>
            <a:r>
              <a:rPr b="1" sz="5400" i="1" lang="en-US">
                <a:solidFill>
                  <a:srgbClr val="000000"/>
                </a:solidFill>
                <a:effectLst>
                  <a:outerShdw algn="br" blurRad="38100" dir="2700000" dist="38100" rotWithShape="0">
                    <a:srgbClr val="000000"/>
                  </a:outerShdw>
                </a:effectLst>
              </a:rPr>
              <a:t>w</a:t>
            </a:r>
            <a:r>
              <a:rPr b="1" sz="5400" i="1" lang="en-US">
                <a:solidFill>
                  <a:srgbClr val="000000"/>
                </a:solidFill>
                <a:effectLst>
                  <a:outerShdw algn="br" blurRad="38100" dir="2700000" dist="38100" rotWithShape="0">
                    <a:srgbClr val="000000"/>
                  </a:outerShdw>
                </a:effectLst>
              </a:rPr>
              <a:t>a</a:t>
            </a:r>
            <a:r>
              <a:rPr b="1" sz="5400" i="1" lang="en-US">
                <a:solidFill>
                  <a:srgbClr val="000000"/>
                </a:solidFill>
                <a:effectLst>
                  <a:outerShdw algn="br" blurRad="38100" dir="2700000" dist="38100" rotWithShape="0">
                    <a:srgbClr val="000000"/>
                  </a:outerShdw>
                </a:effectLst>
              </a:rPr>
              <a:t>r</a:t>
            </a:r>
            <a:r>
              <a:rPr b="1" sz="5400" i="1" lang="en-US">
                <a:solidFill>
                  <a:srgbClr val="000000"/>
                </a:solidFill>
                <a:effectLst>
                  <a:outerShdw algn="br" blurRad="38100" dir="2700000" dist="38100" rotWithShape="0">
                    <a:srgbClr val="000000"/>
                  </a:outerShdw>
                </a:effectLst>
              </a:rPr>
              <a:t>d</a:t>
            </a:r>
            <a:r>
              <a:rPr b="1" sz="5400" i="1" lang="en-US">
                <a:solidFill>
                  <a:srgbClr val="000000"/>
                </a:solidFill>
                <a:effectLst>
                  <a:outerShdw algn="br" blurRad="38100" dir="2700000" dist="38100" rotWithShape="0">
                    <a:srgbClr val="000000"/>
                  </a:outerShdw>
                </a:effectLst>
              </a:rPr>
              <a:t> </a:t>
            </a:r>
            <a:r>
              <a:rPr b="1" sz="5400" i="1" lang="en-US">
                <a:solidFill>
                  <a:srgbClr val="000000"/>
                </a:solidFill>
                <a:effectLst>
                  <a:outerShdw algn="br" blurRad="38100" dir="2700000" dist="38100" rotWithShape="0">
                    <a:srgbClr val="000000"/>
                  </a:outerShdw>
                </a:effectLst>
              </a:rPr>
              <a:t> </a:t>
            </a:r>
            <a:r>
              <a:rPr b="1" sz="5400" i="1" lang="en-US">
                <a:solidFill>
                  <a:srgbClr val="000000"/>
                </a:solidFill>
                <a:effectLst>
                  <a:outerShdw algn="br" blurRad="38100" dir="2700000" dist="38100" rotWithShape="0">
                    <a:srgbClr val="000000"/>
                  </a:outerShdw>
                </a:effectLst>
              </a:rPr>
              <a:t>D</a:t>
            </a:r>
            <a:r>
              <a:rPr b="1" sz="5400" i="1" lang="en-US">
                <a:solidFill>
                  <a:srgbClr val="000000"/>
                </a:solidFill>
                <a:effectLst>
                  <a:outerShdw algn="br" blurRad="38100" dir="2700000" dist="38100" rotWithShape="0">
                    <a:srgbClr val="000000"/>
                  </a:outerShdw>
                </a:effectLst>
              </a:rPr>
              <a:t>i</a:t>
            </a:r>
            <a:r>
              <a:rPr b="1" sz="5400" i="1" lang="en-US">
                <a:solidFill>
                  <a:srgbClr val="000000"/>
                </a:solidFill>
                <a:effectLst>
                  <a:outerShdw algn="br" blurRad="38100" dir="2700000" dist="38100" rotWithShape="0">
                    <a:srgbClr val="000000"/>
                  </a:outerShdw>
                </a:effectLst>
              </a:rPr>
              <a:t>s</a:t>
            </a:r>
            <a:r>
              <a:rPr b="1" sz="5400" i="1" lang="en-US">
                <a:solidFill>
                  <a:srgbClr val="000000"/>
                </a:solidFill>
                <a:effectLst>
                  <a:outerShdw algn="br" blurRad="38100" dir="2700000" dist="38100" rotWithShape="0">
                    <a:srgbClr val="000000"/>
                  </a:outerShdw>
                </a:effectLst>
              </a:rPr>
              <a:t>t</a:t>
            </a:r>
            <a:r>
              <a:rPr b="1" sz="5400" i="1" lang="en-US">
                <a:solidFill>
                  <a:srgbClr val="000000"/>
                </a:solidFill>
                <a:effectLst>
                  <a:outerShdw algn="br" blurRad="38100" dir="2700000" dist="38100" rotWithShape="0">
                    <a:srgbClr val="000000"/>
                  </a:outerShdw>
                </a:effectLst>
              </a:rPr>
              <a:t>r</a:t>
            </a:r>
            <a:r>
              <a:rPr b="1" sz="5400" i="1" lang="en-US">
                <a:solidFill>
                  <a:srgbClr val="000000"/>
                </a:solidFill>
                <a:effectLst>
                  <a:outerShdw algn="br" blurRad="38100" dir="2700000" dist="38100" rotWithShape="0">
                    <a:srgbClr val="000000"/>
                  </a:outerShdw>
                </a:effectLst>
              </a:rPr>
              <a:t>i</a:t>
            </a:r>
            <a:r>
              <a:rPr b="1" sz="5400" i="1" lang="en-US">
                <a:solidFill>
                  <a:srgbClr val="000000"/>
                </a:solidFill>
                <a:effectLst>
                  <a:outerShdw algn="br" blurRad="38100" dir="2700000" dist="38100" rotWithShape="0">
                    <a:srgbClr val="000000"/>
                  </a:outerShdw>
                </a:effectLst>
              </a:rPr>
              <a:t>bution</a:t>
            </a:r>
            <a:endParaRPr sz="5400" lang="en-IN">
              <a:solidFill>
                <a:srgbClr val="000000"/>
              </a:solidFill>
            </a:endParaRPr>
          </a:p>
        </p:txBody>
      </p:sp>
      <p:sp>
        <p:nvSpPr>
          <p:cNvPr id="1048664" name=""/>
          <p:cNvSpPr/>
          <p:nvPr/>
        </p:nvSpPr>
        <p:spPr>
          <a:xfrm>
            <a:off x="3106276" y="4773196"/>
            <a:ext cx="3048000" cy="508092"/>
          </a:xfrm>
          <a:prstGeom prst="chevron"/>
          <a:solidFill>
            <a:srgbClr val="FFCB00"/>
          </a:solidFill>
          <a:ln w="25400">
            <a:solidFill>
              <a:srgbClr val="666666"/>
            </a:solidFill>
          </a:ln>
        </p:spPr>
        <p:txBody>
          <a:bodyPr anchor="ctr"/>
          <a:p>
            <a:pPr algn="ctr"/>
            <a:endParaRPr lang="en-IN"/>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CB00"/>
        </a:solidFill>
      </p:bgPr>
    </p:bg>
    <p:spTree>
      <p:nvGrpSpPr>
        <p:cNvPr id="34" name=""/>
        <p:cNvGrpSpPr/>
        <p:nvPr/>
      </p:nvGrpSpPr>
      <p:grpSpPr>
        <a:xfrm>
          <a:off x="0" y="0"/>
          <a:ext cx="0" cy="0"/>
          <a:chOff x="0" y="0"/>
          <a:chExt cx="0" cy="0"/>
        </a:xfrm>
      </p:grpSpPr>
      <p:sp>
        <p:nvSpPr>
          <p:cNvPr id="1048584" name=""/>
          <p:cNvSpPr txBox="1"/>
          <p:nvPr/>
        </p:nvSpPr>
        <p:spPr>
          <a:xfrm>
            <a:off x="918449" y="1188531"/>
            <a:ext cx="7307101" cy="4917439"/>
          </a:xfrm>
          <a:prstGeom prst="rect"/>
        </p:spPr>
        <p:txBody>
          <a:bodyPr rtlCol="0" wrap="square">
            <a:spAutoFit/>
          </a:bodyPr>
          <a:p>
            <a:r>
              <a:rPr b="1" sz="3200" lang="en-IN">
                <a:solidFill>
                  <a:srgbClr val="FF6600"/>
                </a:solidFill>
                <a:effectLst>
                  <a:outerShdw algn="br" blurRad="38100" dir="2700000" dist="38100" rotWithShape="0">
                    <a:srgbClr val="000000"/>
                  </a:outerShdw>
                </a:effectLst>
              </a:rPr>
              <a:t>In this program, the title of Student of the Year was given to B.Sc.Ed students Prakash Singh Rajpurohit and Tina Lalwani. Academic Excellence Award B. B. A. From Tanmay Saini, B.C.A. Cheshtha, B.A. From Sneha Gaur, B.Sc. From Tanisha Shamnani, </a:t>
            </a:r>
            <a:r>
              <a:rPr b="1" sz="3200" lang="en-US">
                <a:solidFill>
                  <a:srgbClr val="FF6600"/>
                </a:solidFill>
                <a:effectLst>
                  <a:outerShdw algn="br" blurRad="38100" dir="2700000" dist="38100" rotWithShape="0">
                    <a:srgbClr val="000000"/>
                  </a:outerShdw>
                </a:effectLst>
              </a:rPr>
              <a:t>I</a:t>
            </a:r>
            <a:r>
              <a:rPr b="1" sz="3200" lang="en-US">
                <a:solidFill>
                  <a:srgbClr val="FF6600"/>
                </a:solidFill>
                <a:effectLst>
                  <a:outerShdw algn="br" blurRad="38100" dir="2700000" dist="38100" rotWithShape="0">
                    <a:srgbClr val="000000"/>
                  </a:outerShdw>
                </a:effectLst>
              </a:rPr>
              <a:t>n</a:t>
            </a:r>
            <a:r>
              <a:rPr b="1" sz="3200" lang="en-US">
                <a:solidFill>
                  <a:srgbClr val="FF6600"/>
                </a:solidFill>
                <a:effectLst>
                  <a:outerShdw algn="br" blurRad="38100" dir="2700000" dist="38100" rotWithShape="0">
                    <a:srgbClr val="000000"/>
                  </a:outerShdw>
                </a:effectLst>
              </a:rPr>
              <a:t> </a:t>
            </a:r>
            <a:r>
              <a:rPr b="1" sz="3200" lang="en-IN">
                <a:solidFill>
                  <a:srgbClr val="FF6600"/>
                </a:solidFill>
                <a:effectLst>
                  <a:outerShdw algn="br" blurRad="38100" dir="2700000" dist="38100" rotWithShape="0">
                    <a:srgbClr val="000000"/>
                  </a:outerShdw>
                </a:effectLst>
              </a:rPr>
              <a:t>B.Sc.B.Ed</a:t>
            </a:r>
            <a:r>
              <a:rPr b="1" sz="3200" lang="en-US">
                <a:solidFill>
                  <a:srgbClr val="FF6600"/>
                </a:solidFill>
                <a:effectLst>
                  <a:outerShdw algn="br" blurRad="38100" dir="2700000" dist="38100" rotWithShape="0">
                    <a:srgbClr val="000000"/>
                  </a:outerShdw>
                </a:effectLst>
              </a:rPr>
              <a:t>.</a:t>
            </a:r>
            <a:r>
              <a:rPr b="1" sz="3200" lang="en-IN">
                <a:solidFill>
                  <a:srgbClr val="FF6600"/>
                </a:solidFill>
                <a:effectLst>
                  <a:outerShdw algn="br" blurRad="38100" dir="2700000" dist="38100" rotWithShape="0">
                    <a:srgbClr val="000000"/>
                  </a:outerShdw>
                </a:effectLst>
              </a:rPr>
              <a:t>It was given to Anil Kumar Meena from the first year and Sudhanshu Vyas from the second year</a:t>
            </a:r>
            <a:endParaRPr b="1" sz="3200" lang="en-IN">
              <a:solidFill>
                <a:srgbClr val="FF6600"/>
              </a:solidFill>
              <a:effectLst>
                <a:outerShdw algn="br" blurRad="38100" dir="2700000" dist="38100" rotWithShape="0">
                  <a:srgbClr val="000000"/>
                </a:outerShdw>
              </a:effectLs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33" name=""/>
        <p:cNvGrpSpPr/>
        <p:nvPr/>
      </p:nvGrpSpPr>
      <p:grpSpPr>
        <a:xfrm>
          <a:off x="0" y="0"/>
          <a:ext cx="0" cy="0"/>
          <a:chOff x="0" y="0"/>
          <a:chExt cx="0" cy="0"/>
        </a:xfrm>
      </p:grpSpPr>
      <p:pic>
        <p:nvPicPr>
          <p:cNvPr id="2097155" name=""/>
          <p:cNvPicPr>
            <a:picLocks/>
          </p:cNvPicPr>
          <p:nvPr/>
        </p:nvPicPr>
        <p:blipFill>
          <a:blip xmlns:r="http://schemas.openxmlformats.org/officeDocument/2006/relationships" r:embed="rId1"/>
          <a:stretch>
            <a:fillRect/>
          </a:stretch>
        </p:blipFill>
        <p:spPr>
          <a:xfrm rot="0">
            <a:off x="-558032" y="0"/>
            <a:ext cx="9957849" cy="6858000"/>
          </a:xfrm>
          <a:prstGeom prst="rec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32" name=""/>
        <p:cNvGrpSpPr/>
        <p:nvPr/>
      </p:nvGrpSpPr>
      <p:grpSpPr>
        <a:xfrm>
          <a:off x="0" y="0"/>
          <a:ext cx="0" cy="0"/>
          <a:chOff x="0" y="0"/>
          <a:chExt cx="0" cy="0"/>
        </a:xfrm>
      </p:grpSpPr>
      <p:pic>
        <p:nvPicPr>
          <p:cNvPr id="2097154" name=""/>
          <p:cNvPicPr>
            <a:picLocks/>
          </p:cNvPicPr>
          <p:nvPr/>
        </p:nvPicPr>
        <p:blipFill>
          <a:blip xmlns:r="http://schemas.openxmlformats.org/officeDocument/2006/relationships" r:embed="rId1"/>
          <a:stretch>
            <a:fillRect/>
          </a:stretch>
        </p:blipFill>
        <p:spPr>
          <a:xfrm rot="0">
            <a:off x="-134930" y="0"/>
            <a:ext cx="9836962" cy="6858000"/>
          </a:xfrm>
          <a:prstGeom prst="rec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30" name=""/>
        <p:cNvGrpSpPr/>
        <p:nvPr/>
      </p:nvGrpSpPr>
      <p:grpSpPr>
        <a:xfrm>
          <a:off x="0" y="0"/>
          <a:ext cx="0" cy="0"/>
          <a:chOff x="0" y="0"/>
          <a:chExt cx="0" cy="0"/>
        </a:xfrm>
      </p:grpSpPr>
      <p:pic>
        <p:nvPicPr>
          <p:cNvPr id="2097152" name=""/>
          <p:cNvPicPr>
            <a:picLocks/>
          </p:cNvPicPr>
          <p:nvPr/>
        </p:nvPicPr>
        <p:blipFill>
          <a:blip xmlns:r="http://schemas.openxmlformats.org/officeDocument/2006/relationships" r:embed="rId1"/>
          <a:stretch>
            <a:fillRect/>
          </a:stretch>
        </p:blipFill>
        <p:spPr>
          <a:xfrm rot="0">
            <a:off x="-463050" y="0"/>
            <a:ext cx="9906040" cy="6858000"/>
          </a:xfrm>
          <a:prstGeom prst="rec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31" name=""/>
        <p:cNvGrpSpPr/>
        <p:nvPr/>
      </p:nvGrpSpPr>
      <p:grpSpPr>
        <a:xfrm>
          <a:off x="0" y="0"/>
          <a:ext cx="0" cy="0"/>
          <a:chOff x="0" y="0"/>
          <a:chExt cx="0" cy="0"/>
        </a:xfrm>
      </p:grpSpPr>
      <p:pic>
        <p:nvPicPr>
          <p:cNvPr id="2097153" name=""/>
          <p:cNvPicPr>
            <a:picLocks/>
          </p:cNvPicPr>
          <p:nvPr/>
        </p:nvPicPr>
        <p:blipFill>
          <a:blip xmlns:r="http://schemas.openxmlformats.org/officeDocument/2006/relationships" r:embed="rId1"/>
          <a:stretch>
            <a:fillRect/>
          </a:stretch>
        </p:blipFill>
        <p:spPr>
          <a:xfrm rot="0">
            <a:off x="-247182" y="0"/>
            <a:ext cx="9716077" cy="6858000"/>
          </a:xfrm>
          <a:prstGeom prst="rec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57" name=""/>
        <p:cNvGrpSpPr/>
        <p:nvPr/>
      </p:nvGrpSpPr>
      <p:grpSpPr>
        <a:xfrm>
          <a:off x="0" y="0"/>
          <a:ext cx="0" cy="0"/>
          <a:chOff x="0" y="0"/>
          <a:chExt cx="0" cy="0"/>
        </a:xfrm>
      </p:grpSpPr>
      <p:pic>
        <p:nvPicPr>
          <p:cNvPr id="2097165" name=""/>
          <p:cNvPicPr>
            <a:picLocks/>
          </p:cNvPicPr>
          <p:nvPr/>
        </p:nvPicPr>
        <p:blipFill>
          <a:blip xmlns:r="http://schemas.openxmlformats.org/officeDocument/2006/relationships" r:embed="rId1"/>
          <a:stretch>
            <a:fillRect/>
          </a:stretch>
        </p:blipFill>
        <p:spPr>
          <a:xfrm rot="0">
            <a:off x="-535353" y="-19306"/>
            <a:ext cx="10214706" cy="6872876"/>
          </a:xfrm>
          <a:prstGeom prst="rec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56" name=""/>
        <p:cNvGrpSpPr/>
        <p:nvPr/>
      </p:nvGrpSpPr>
      <p:grpSpPr>
        <a:xfrm>
          <a:off x="0" y="0"/>
          <a:ext cx="0" cy="0"/>
          <a:chOff x="0" y="0"/>
          <a:chExt cx="0" cy="0"/>
        </a:xfrm>
      </p:grpSpPr>
      <p:pic>
        <p:nvPicPr>
          <p:cNvPr id="2097164" name=""/>
          <p:cNvPicPr>
            <a:picLocks/>
          </p:cNvPicPr>
          <p:nvPr/>
        </p:nvPicPr>
        <p:blipFill>
          <a:blip xmlns:r="http://schemas.openxmlformats.org/officeDocument/2006/relationships" r:embed="rId1"/>
          <a:stretch>
            <a:fillRect/>
          </a:stretch>
        </p:blipFill>
        <p:spPr>
          <a:xfrm rot="0">
            <a:off x="-474909" y="32527"/>
            <a:ext cx="10007472" cy="6818863"/>
          </a:xfrm>
          <a:prstGeom prst="rec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CB00"/>
        </a:solidFill>
      </p:bgPr>
    </p:bg>
    <p:spTree>
      <p:nvGrpSpPr>
        <p:cNvPr id="58" name=""/>
        <p:cNvGrpSpPr/>
        <p:nvPr/>
      </p:nvGrpSpPr>
      <p:grpSpPr>
        <a:xfrm>
          <a:off x="0" y="0"/>
          <a:ext cx="0" cy="0"/>
          <a:chOff x="0" y="0"/>
          <a:chExt cx="0" cy="0"/>
        </a:xfrm>
      </p:grpSpPr>
      <p:sp>
        <p:nvSpPr>
          <p:cNvPr id="1048659" name=""/>
          <p:cNvSpPr/>
          <p:nvPr/>
        </p:nvSpPr>
        <p:spPr>
          <a:xfrm>
            <a:off x="2821354" y="226858"/>
            <a:ext cx="6199676" cy="6469101"/>
          </a:xfrm>
          <a:prstGeom prst="diamond"/>
          <a:solidFill>
            <a:srgbClr val="FF6600"/>
          </a:solidFill>
          <a:ln w="25400">
            <a:solidFill>
              <a:srgbClr val="666666"/>
            </a:solidFill>
          </a:ln>
        </p:spPr>
        <p:txBody>
          <a:bodyPr anchor="ctr"/>
          <a:p>
            <a:pPr algn="ctr"/>
            <a:endParaRPr sz="4800" lang="en-IN"/>
          </a:p>
        </p:txBody>
      </p:sp>
      <p:pic>
        <p:nvPicPr>
          <p:cNvPr id="2097166" name=""/>
          <p:cNvPicPr>
            <a:picLocks/>
          </p:cNvPicPr>
          <p:nvPr/>
        </p:nvPicPr>
        <p:blipFill>
          <a:blip xmlns:r="http://schemas.openxmlformats.org/officeDocument/2006/relationships" r:embed="rId1"/>
          <a:srcRect l="0" t="26961" r="3282" b="29515"/>
          <a:stretch>
            <a:fillRect/>
          </a:stretch>
        </p:blipFill>
        <p:spPr>
          <a:xfrm rot="21600000">
            <a:off x="0" y="3788311"/>
            <a:ext cx="3170695" cy="3270491"/>
          </a:xfrm>
          <a:prstGeom prst="ellipse"/>
        </p:spPr>
      </p:pic>
      <p:sp>
        <p:nvSpPr>
          <p:cNvPr id="1048660" name=""/>
          <p:cNvSpPr txBox="1"/>
          <p:nvPr/>
        </p:nvSpPr>
        <p:spPr>
          <a:xfrm>
            <a:off x="4320534" y="2603545"/>
            <a:ext cx="4000000" cy="1691639"/>
          </a:xfrm>
          <a:prstGeom prst="rect"/>
        </p:spPr>
        <p:txBody>
          <a:bodyPr rtlCol="0" wrap="square">
            <a:spAutoFit/>
          </a:bodyPr>
          <a:p>
            <a:r>
              <a:rPr b="1" sz="5400" i="1" lang="en-US" u="sng">
                <a:solidFill>
                  <a:srgbClr val="000000"/>
                </a:solidFill>
                <a:effectLst>
                  <a:outerShdw algn="br" blurRad="38100" dir="2700000" dist="38100" rotWithShape="0">
                    <a:srgbClr val="000000"/>
                  </a:outerShdw>
                </a:effectLst>
              </a:rPr>
              <a:t>N</a:t>
            </a:r>
            <a:r>
              <a:rPr b="1" sz="5400" i="1" lang="en-US" u="sng">
                <a:solidFill>
                  <a:srgbClr val="000000"/>
                </a:solidFill>
                <a:effectLst>
                  <a:outerShdw algn="br" blurRad="38100" dir="2700000" dist="38100" rotWithShape="0">
                    <a:srgbClr val="000000"/>
                  </a:outerShdw>
                </a:effectLst>
              </a:rPr>
              <a:t>E</a:t>
            </a:r>
            <a:r>
              <a:rPr b="1" sz="5400" i="1" lang="en-US" u="sng">
                <a:solidFill>
                  <a:srgbClr val="000000"/>
                </a:solidFill>
                <a:effectLst>
                  <a:outerShdw algn="br" blurRad="38100" dir="2700000" dist="38100" rotWithShape="0">
                    <a:srgbClr val="000000"/>
                  </a:outerShdw>
                </a:effectLst>
              </a:rPr>
              <a:t>W</a:t>
            </a:r>
            <a:r>
              <a:rPr b="1" sz="5400" i="1" lang="en-US" u="sng">
                <a:solidFill>
                  <a:srgbClr val="000000"/>
                </a:solidFill>
                <a:effectLst>
                  <a:outerShdw algn="br" blurRad="38100" dir="2700000" dist="38100" rotWithShape="0">
                    <a:srgbClr val="000000"/>
                  </a:outerShdw>
                </a:effectLst>
              </a:rPr>
              <a:t>S</a:t>
            </a:r>
            <a:r>
              <a:rPr b="1" sz="5400" i="1" lang="en-US" u="sng">
                <a:solidFill>
                  <a:srgbClr val="000000"/>
                </a:solidFill>
                <a:effectLst>
                  <a:outerShdw algn="br" blurRad="38100" dir="2700000" dist="38100" rotWithShape="0">
                    <a:srgbClr val="000000"/>
                  </a:outerShdw>
                </a:effectLst>
              </a:rPr>
              <a:t> </a:t>
            </a:r>
            <a:r>
              <a:rPr b="1" sz="5400" i="1" lang="en-US" u="sng">
                <a:solidFill>
                  <a:srgbClr val="000000"/>
                </a:solidFill>
                <a:effectLst>
                  <a:outerShdw algn="br" blurRad="38100" dir="2700000" dist="38100" rotWithShape="0">
                    <a:srgbClr val="000000"/>
                  </a:outerShdw>
                </a:effectLst>
              </a:rPr>
              <a:t>S</a:t>
            </a:r>
            <a:r>
              <a:rPr b="1" sz="5400" i="1" lang="en-US" u="sng">
                <a:solidFill>
                  <a:srgbClr val="000000"/>
                </a:solidFill>
                <a:effectLst>
                  <a:outerShdw algn="br" blurRad="38100" dir="2700000" dist="38100" rotWithShape="0">
                    <a:srgbClr val="000000"/>
                  </a:outerShdw>
                </a:effectLst>
              </a:rPr>
              <a:t>E</a:t>
            </a:r>
            <a:r>
              <a:rPr b="1" sz="5400" i="1" lang="en-US" u="sng">
                <a:solidFill>
                  <a:srgbClr val="000000"/>
                </a:solidFill>
                <a:effectLst>
                  <a:outerShdw algn="br" blurRad="38100" dir="2700000" dist="38100" rotWithShape="0">
                    <a:srgbClr val="000000"/>
                  </a:outerShdw>
                </a:effectLst>
              </a:rPr>
              <a:t>C</a:t>
            </a:r>
            <a:r>
              <a:rPr b="1" sz="5400" i="1" lang="en-US" u="sng">
                <a:solidFill>
                  <a:srgbClr val="000000"/>
                </a:solidFill>
                <a:effectLst>
                  <a:outerShdw algn="br" blurRad="38100" dir="2700000" dist="38100" rotWithShape="0">
                    <a:srgbClr val="000000"/>
                  </a:outerShdw>
                </a:effectLst>
              </a:rPr>
              <a:t>T</a:t>
            </a:r>
            <a:r>
              <a:rPr b="1" sz="5400" i="1" lang="en-US" u="sng">
                <a:solidFill>
                  <a:srgbClr val="000000"/>
                </a:solidFill>
                <a:effectLst>
                  <a:outerShdw algn="br" blurRad="38100" dir="2700000" dist="38100" rotWithShape="0">
                    <a:srgbClr val="000000"/>
                  </a:outerShdw>
                </a:effectLst>
              </a:rPr>
              <a:t>I</a:t>
            </a:r>
            <a:r>
              <a:rPr b="1" sz="5400" i="1" lang="en-US" u="sng">
                <a:solidFill>
                  <a:srgbClr val="000000"/>
                </a:solidFill>
                <a:effectLst>
                  <a:outerShdw algn="br" blurRad="38100" dir="2700000" dist="38100" rotWithShape="0">
                    <a:srgbClr val="000000"/>
                  </a:outerShdw>
                </a:effectLst>
              </a:rPr>
              <a:t>O</a:t>
            </a:r>
            <a:r>
              <a:rPr b="1" sz="5400" i="1" lang="en-US" u="sng">
                <a:solidFill>
                  <a:srgbClr val="000000"/>
                </a:solidFill>
                <a:effectLst>
                  <a:outerShdw algn="br" blurRad="38100" dir="2700000" dist="38100" rotWithShape="0">
                    <a:srgbClr val="000000"/>
                  </a:outerShdw>
                </a:effectLst>
              </a:rPr>
              <a:t>N</a:t>
            </a:r>
            <a:endParaRPr sz="2800" lang="en-IN">
              <a:solidFill>
                <a:srgbClr val="000000"/>
              </a:solidFill>
            </a:endParaRPr>
          </a:p>
        </p:txBody>
      </p:sp>
      <p:sp>
        <p:nvSpPr>
          <p:cNvPr id="1048661" name=""/>
          <p:cNvSpPr/>
          <p:nvPr/>
        </p:nvSpPr>
        <p:spPr>
          <a:xfrm>
            <a:off x="4571862" y="4450688"/>
            <a:ext cx="3048000" cy="516730"/>
          </a:xfrm>
          <a:prstGeom prst="chevron"/>
          <a:solidFill>
            <a:srgbClr val="FFCB00"/>
          </a:solidFill>
          <a:ln w="25400">
            <a:solidFill>
              <a:srgbClr val="666666"/>
            </a:solidFill>
          </a:ln>
        </p:spPr>
        <p:txBody>
          <a:bodyPr anchor="ctr"/>
          <a:p>
            <a:pPr algn="ctr"/>
            <a:endParaRPr lang="en-IN"/>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59" name=""/>
        <p:cNvGrpSpPr/>
        <p:nvPr/>
      </p:nvGrpSpPr>
      <p:grpSpPr>
        <a:xfrm>
          <a:off x="0" y="0"/>
          <a:ext cx="0" cy="0"/>
          <a:chOff x="0" y="0"/>
          <a:chExt cx="0" cy="0"/>
        </a:xfrm>
      </p:grpSpPr>
      <p:pic>
        <p:nvPicPr>
          <p:cNvPr id="2097167" name=""/>
          <p:cNvPicPr>
            <a:picLocks/>
          </p:cNvPicPr>
          <p:nvPr/>
        </p:nvPicPr>
        <p:blipFill>
          <a:blip xmlns:r="http://schemas.openxmlformats.org/officeDocument/2006/relationships" r:embed="rId1"/>
          <a:stretch>
            <a:fillRect/>
          </a:stretch>
        </p:blipFill>
        <p:spPr>
          <a:xfrm rot="0">
            <a:off x="-64758" y="0"/>
            <a:ext cx="9379319" cy="6858000"/>
          </a:xfrm>
          <a:prstGeom prst="rec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37" name=""/>
        <p:cNvGrpSpPr/>
        <p:nvPr/>
      </p:nvGrpSpPr>
      <p:grpSpPr>
        <a:xfrm>
          <a:off x="0" y="0"/>
          <a:ext cx="0" cy="0"/>
          <a:chOff x="0" y="0"/>
          <a:chExt cx="0" cy="0"/>
        </a:xfrm>
      </p:grpSpPr>
      <p:pic>
        <p:nvPicPr>
          <p:cNvPr id="2097158" name=""/>
          <p:cNvPicPr>
            <a:picLocks/>
          </p:cNvPicPr>
          <p:nvPr/>
        </p:nvPicPr>
        <p:blipFill>
          <a:blip xmlns:r="http://schemas.openxmlformats.org/officeDocument/2006/relationships" r:embed="rId1"/>
          <a:stretch>
            <a:fillRect/>
          </a:stretch>
        </p:blipFill>
        <p:spPr>
          <a:xfrm rot="0">
            <a:off x="-647212" y="0"/>
            <a:ext cx="10067130" cy="7302019"/>
          </a:xfrm>
          <a:prstGeom prst="rect"/>
        </p:spPr>
      </p:pic>
      <p:sp>
        <p:nvSpPr>
          <p:cNvPr id="1048591" name=""/>
          <p:cNvSpPr txBox="1"/>
          <p:nvPr/>
        </p:nvSpPr>
        <p:spPr>
          <a:xfrm>
            <a:off x="564425" y="938289"/>
            <a:ext cx="7212119" cy="5425440"/>
          </a:xfrm>
          <a:prstGeom prst="rect"/>
        </p:spPr>
        <p:txBody>
          <a:bodyPr rtlCol="0" wrap="square">
            <a:spAutoFit/>
          </a:bodyPr>
          <a:p>
            <a:r>
              <a:rPr b="1" sz="2400" lang="en-IN">
                <a:solidFill>
                  <a:srgbClr val="FFCC99"/>
                </a:solidFill>
                <a:effectLst>
                  <a:outerShdw algn="br" blurRad="38100" dir="2700000" dist="38100" rotWithShape="0">
                    <a:srgbClr val="000000"/>
                  </a:outerShdw>
                </a:effectLst>
              </a:rPr>
              <a:t>. Under the joint aegis of Deepshikha Art Institute and University of Technology, Student Recognition Award Ceremony program was organized at Nirmal Surana Auditorium on Monday in which world famous orthopedic surgeon Dr. Keshav Singhal, President of the institution Prem Surana, HC Ganeshiya, BK Sharma, KL Sharma was present. Prof. Singhal introduced the students to his journey from Rajasthan to UK and, while narrating his inspiring life experiences, encouraged them as to how they can achieve success in their lives. Dr. Rita Bisht, Director of Deepshikha College of Technical Education, Mansarovar, organizer of the program, said that this program is in the interest of the students.</a:t>
            </a:r>
            <a:endParaRPr b="1" sz="2400" lang="en-IN">
              <a:solidFill>
                <a:srgbClr val="FFCC99"/>
              </a:solidFill>
              <a:effectLst>
                <a:outerShdw algn="br" blurRad="38100" dir="2700000" dist="38100" rotWithShape="0">
                  <a:srgbClr val="000000"/>
                </a:outerShdw>
              </a:effectLs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60" name=""/>
        <p:cNvGrpSpPr/>
        <p:nvPr/>
      </p:nvGrpSpPr>
      <p:grpSpPr>
        <a:xfrm>
          <a:off x="0" y="0"/>
          <a:ext cx="0" cy="0"/>
          <a:chOff x="0" y="0"/>
          <a:chExt cx="0" cy="0"/>
        </a:xfrm>
      </p:grpSpPr>
      <p:pic>
        <p:nvPicPr>
          <p:cNvPr id="2097168" name=""/>
          <p:cNvPicPr>
            <a:picLocks/>
          </p:cNvPicPr>
          <p:nvPr/>
        </p:nvPicPr>
        <p:blipFill>
          <a:blip xmlns:r="http://schemas.openxmlformats.org/officeDocument/2006/relationships" r:embed="rId1"/>
          <a:stretch>
            <a:fillRect/>
          </a:stretch>
        </p:blipFill>
        <p:spPr>
          <a:xfrm rot="0">
            <a:off x="-369565" y="0"/>
            <a:ext cx="10116270" cy="6869774"/>
          </a:xfrm>
          <a:prstGeom prst="rect"/>
        </p:spPr>
      </p:pic>
      <p:sp>
        <p:nvSpPr>
          <p:cNvPr id="1048662" name=""/>
          <p:cNvSpPr txBox="1"/>
          <p:nvPr/>
        </p:nvSpPr>
        <p:spPr>
          <a:xfrm>
            <a:off x="3353445" y="1799955"/>
            <a:ext cx="3792766" cy="2250440"/>
          </a:xfrm>
          <a:prstGeom prst="rect"/>
        </p:spPr>
        <p:txBody>
          <a:bodyPr rtlCol="0" wrap="square">
            <a:spAutoFit/>
          </a:bodyPr>
          <a:p>
            <a:r>
              <a:rPr altLang="en-US" b="1" sz="7200" i="1" lang="en-US">
                <a:solidFill>
                  <a:srgbClr val="FFCC99"/>
                </a:solidFill>
                <a:effectLst>
                  <a:outerShdw algn="br" blurRad="38100" dir="2700000" dist="38100" rotWithShape="0">
                    <a:srgbClr val="000000"/>
                  </a:outerShdw>
                </a:effectLst>
              </a:rPr>
              <a:t>T</a:t>
            </a:r>
            <a:r>
              <a:rPr altLang="en-US" b="1" sz="7200" i="1" lang="en-US">
                <a:solidFill>
                  <a:srgbClr val="FFCC99"/>
                </a:solidFill>
                <a:effectLst>
                  <a:outerShdw algn="br" blurRad="38100" dir="2700000" dist="38100" rotWithShape="0">
                    <a:srgbClr val="000000"/>
                  </a:outerShdw>
                </a:effectLst>
              </a:rPr>
              <a:t>h</a:t>
            </a:r>
            <a:r>
              <a:rPr altLang="en-US" b="1" sz="7200" i="1" lang="en-US">
                <a:solidFill>
                  <a:srgbClr val="FFCC99"/>
                </a:solidFill>
                <a:effectLst>
                  <a:outerShdw algn="br" blurRad="38100" dir="2700000" dist="38100" rotWithShape="0">
                    <a:srgbClr val="000000"/>
                  </a:outerShdw>
                </a:effectLst>
              </a:rPr>
              <a:t>a</a:t>
            </a:r>
            <a:r>
              <a:rPr altLang="en-US" b="1" sz="7200" i="1" lang="en-US">
                <a:solidFill>
                  <a:srgbClr val="FFCC99"/>
                </a:solidFill>
                <a:effectLst>
                  <a:outerShdw algn="br" blurRad="38100" dir="2700000" dist="38100" rotWithShape="0">
                    <a:srgbClr val="000000"/>
                  </a:outerShdw>
                </a:effectLst>
              </a:rPr>
              <a:t>n</a:t>
            </a:r>
            <a:r>
              <a:rPr altLang="en-US" b="1" sz="7200" i="1" lang="en-US">
                <a:solidFill>
                  <a:srgbClr val="FFCC99"/>
                </a:solidFill>
                <a:effectLst>
                  <a:outerShdw algn="br" blurRad="38100" dir="2700000" dist="38100" rotWithShape="0">
                    <a:srgbClr val="000000"/>
                  </a:outerShdw>
                </a:effectLst>
              </a:rPr>
              <a:t>k</a:t>
            </a:r>
            <a:r>
              <a:rPr altLang="en-US" b="1" sz="7200" i="1" lang="en-US">
                <a:solidFill>
                  <a:srgbClr val="FFCC99"/>
                </a:solidFill>
                <a:effectLst>
                  <a:outerShdw algn="br" blurRad="38100" dir="2700000" dist="38100" rotWithShape="0">
                    <a:srgbClr val="000000"/>
                  </a:outerShdw>
                </a:effectLst>
              </a:rPr>
              <a:t> </a:t>
            </a:r>
            <a:r>
              <a:rPr altLang="en-US" b="1" sz="7200" i="1" lang="en-US">
                <a:solidFill>
                  <a:srgbClr val="FFCC99"/>
                </a:solidFill>
                <a:effectLst>
                  <a:outerShdw algn="br" blurRad="38100" dir="2700000" dist="38100" rotWithShape="0">
                    <a:srgbClr val="000000"/>
                  </a:outerShdw>
                </a:effectLst>
              </a:rPr>
              <a:t>Y</a:t>
            </a:r>
            <a:r>
              <a:rPr altLang="en-US" b="1" sz="7200" i="1" lang="en-US">
                <a:solidFill>
                  <a:srgbClr val="FFCC99"/>
                </a:solidFill>
                <a:effectLst>
                  <a:outerShdw algn="br" blurRad="38100" dir="2700000" dist="38100" rotWithShape="0">
                    <a:srgbClr val="000000"/>
                  </a:outerShdw>
                </a:effectLst>
              </a:rPr>
              <a:t>o</a:t>
            </a:r>
            <a:r>
              <a:rPr altLang="en-US" b="1" sz="7200" i="1" lang="en-US">
                <a:solidFill>
                  <a:srgbClr val="FFCC99"/>
                </a:solidFill>
                <a:effectLst>
                  <a:outerShdw algn="br" blurRad="38100" dir="2700000" dist="38100" rotWithShape="0">
                    <a:srgbClr val="000000"/>
                  </a:outerShdw>
                </a:effectLst>
              </a:rPr>
              <a:t>u</a:t>
            </a:r>
            <a:endParaRPr sz="7200" lang="en-IN">
              <a:solidFill>
                <a:srgbClr val="00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B00"/>
        </a:solidFill>
      </p:bgPr>
    </p:bg>
    <p:spTree>
      <p:nvGrpSpPr>
        <p:cNvPr id="38" name=""/>
        <p:cNvGrpSpPr/>
        <p:nvPr/>
      </p:nvGrpSpPr>
      <p:grpSpPr>
        <a:xfrm>
          <a:off x="0" y="0"/>
          <a:ext cx="0" cy="0"/>
          <a:chOff x="0" y="0"/>
          <a:chExt cx="0" cy="0"/>
        </a:xfrm>
      </p:grpSpPr>
      <p:sp>
        <p:nvSpPr>
          <p:cNvPr id="1048592" name=""/>
          <p:cNvSpPr/>
          <p:nvPr/>
        </p:nvSpPr>
        <p:spPr>
          <a:xfrm>
            <a:off x="276251" y="0"/>
            <a:ext cx="8142489" cy="6676440"/>
          </a:xfrm>
          <a:prstGeom prst="diamond"/>
          <a:solidFill>
            <a:srgbClr val="FF6600"/>
          </a:solidFill>
          <a:ln w="25400">
            <a:solidFill>
              <a:srgbClr val="666666"/>
            </a:solidFill>
          </a:ln>
        </p:spPr>
        <p:txBody>
          <a:bodyPr anchor="ctr"/>
          <a:p>
            <a:pPr algn="ctr"/>
            <a:endParaRPr lang="en-IN"/>
          </a:p>
        </p:txBody>
      </p:sp>
      <p:sp>
        <p:nvSpPr>
          <p:cNvPr id="1048593" name=""/>
          <p:cNvSpPr txBox="1"/>
          <p:nvPr/>
        </p:nvSpPr>
        <p:spPr>
          <a:xfrm>
            <a:off x="1189352" y="2140265"/>
            <a:ext cx="5182958" cy="1894840"/>
          </a:xfrm>
          <a:prstGeom prst="rect"/>
        </p:spPr>
        <p:txBody>
          <a:bodyPr rtlCol="0" wrap="square">
            <a:spAutoFit/>
          </a:bodyPr>
          <a:p>
            <a:r>
              <a:rPr b="1" sz="6000" i="1" lang="en-US" u="none">
                <a:solidFill>
                  <a:srgbClr val="000000"/>
                </a:solidFill>
                <a:effectLst>
                  <a:outerShdw algn="br" blurRad="38100" dir="2700000" dist="38100" rotWithShape="0">
                    <a:srgbClr val="000000"/>
                  </a:outerShdw>
                </a:effectLst>
              </a:rPr>
              <a:t>C</a:t>
            </a:r>
            <a:r>
              <a:rPr b="1" sz="6000" i="1" lang="en-US" u="none">
                <a:solidFill>
                  <a:srgbClr val="000000"/>
                </a:solidFill>
                <a:effectLst>
                  <a:outerShdw algn="br" blurRad="38100" dir="2700000" dist="38100" rotWithShape="0">
                    <a:srgbClr val="000000"/>
                  </a:outerShdw>
                </a:effectLst>
              </a:rPr>
              <a:t>e</a:t>
            </a:r>
            <a:r>
              <a:rPr b="1" sz="6000" i="1" lang="en-US" u="none">
                <a:solidFill>
                  <a:srgbClr val="000000"/>
                </a:solidFill>
                <a:effectLst>
                  <a:outerShdw algn="br" blurRad="38100" dir="2700000" dist="38100" rotWithShape="0">
                    <a:srgbClr val="000000"/>
                  </a:outerShdw>
                </a:effectLst>
              </a:rPr>
              <a:t>r</a:t>
            </a:r>
            <a:r>
              <a:rPr b="1" sz="6000" i="1" lang="en-US" u="none">
                <a:solidFill>
                  <a:srgbClr val="000000"/>
                </a:solidFill>
                <a:effectLst>
                  <a:outerShdw algn="br" blurRad="38100" dir="2700000" dist="38100" rotWithShape="0">
                    <a:srgbClr val="000000"/>
                  </a:outerShdw>
                </a:effectLst>
              </a:rPr>
              <a:t>e</a:t>
            </a:r>
            <a:r>
              <a:rPr b="1" sz="6000" i="1" lang="en-US" u="none">
                <a:solidFill>
                  <a:srgbClr val="000000"/>
                </a:solidFill>
                <a:effectLst>
                  <a:outerShdw algn="br" blurRad="38100" dir="2700000" dist="38100" rotWithShape="0">
                    <a:srgbClr val="000000"/>
                  </a:outerShdw>
                </a:effectLst>
              </a:rPr>
              <a:t>m</a:t>
            </a:r>
            <a:r>
              <a:rPr b="1" sz="6000" i="1" lang="en-US" u="none">
                <a:solidFill>
                  <a:srgbClr val="000000"/>
                </a:solidFill>
                <a:effectLst>
                  <a:outerShdw algn="br" blurRad="38100" dir="2700000" dist="38100" rotWithShape="0">
                    <a:srgbClr val="000000"/>
                  </a:outerShdw>
                </a:effectLst>
              </a:rPr>
              <a:t>o</a:t>
            </a:r>
            <a:r>
              <a:rPr b="1" sz="6000" i="1" lang="en-US" u="none">
                <a:solidFill>
                  <a:srgbClr val="000000"/>
                </a:solidFill>
                <a:effectLst>
                  <a:outerShdw algn="br" blurRad="38100" dir="2700000" dist="38100" rotWithShape="0">
                    <a:srgbClr val="000000"/>
                  </a:outerShdw>
                </a:effectLst>
              </a:rPr>
              <a:t>n</a:t>
            </a:r>
            <a:r>
              <a:rPr b="1" sz="6000" i="1" lang="en-US" u="none">
                <a:solidFill>
                  <a:srgbClr val="000000"/>
                </a:solidFill>
                <a:effectLst>
                  <a:outerShdw algn="br" blurRad="38100" dir="2700000" dist="38100" rotWithShape="0">
                    <a:srgbClr val="000000"/>
                  </a:outerShdw>
                </a:effectLst>
              </a:rPr>
              <a:t>i</a:t>
            </a:r>
            <a:r>
              <a:rPr b="1" sz="6000" i="1" lang="en-US" u="none">
                <a:solidFill>
                  <a:srgbClr val="000000"/>
                </a:solidFill>
                <a:effectLst>
                  <a:outerShdw algn="br" blurRad="38100" dir="2700000" dist="38100" rotWithShape="0">
                    <a:srgbClr val="000000"/>
                  </a:outerShdw>
                </a:effectLst>
              </a:rPr>
              <a:t>a</a:t>
            </a:r>
            <a:r>
              <a:rPr b="1" sz="6000" i="1" lang="en-US" u="none">
                <a:solidFill>
                  <a:srgbClr val="000000"/>
                </a:solidFill>
                <a:effectLst>
                  <a:outerShdw algn="br" blurRad="38100" dir="2700000" dist="38100" rotWithShape="0">
                    <a:srgbClr val="000000"/>
                  </a:outerShdw>
                </a:effectLst>
              </a:rPr>
              <a:t>l</a:t>
            </a:r>
            <a:r>
              <a:rPr b="1" sz="6000" i="1" lang="en-US" u="none">
                <a:solidFill>
                  <a:srgbClr val="000000"/>
                </a:solidFill>
                <a:effectLst>
                  <a:outerShdw algn="br" blurRad="38100" dir="2700000" dist="38100" rotWithShape="0">
                    <a:srgbClr val="000000"/>
                  </a:outerShdw>
                </a:effectLst>
              </a:rPr>
              <a:t> </a:t>
            </a:r>
            <a:r>
              <a:rPr b="1" sz="6000" i="1" lang="en-US" u="none">
                <a:solidFill>
                  <a:srgbClr val="000000"/>
                </a:solidFill>
                <a:effectLst>
                  <a:outerShdw algn="br" blurRad="38100" dir="2700000" dist="38100" rotWithShape="0">
                    <a:srgbClr val="000000"/>
                  </a:outerShdw>
                </a:effectLst>
              </a:rPr>
              <a:t>R</a:t>
            </a:r>
            <a:r>
              <a:rPr b="1" sz="6000" i="1" lang="en-US" u="none">
                <a:solidFill>
                  <a:srgbClr val="000000"/>
                </a:solidFill>
                <a:effectLst>
                  <a:outerShdw algn="br" blurRad="38100" dir="2700000" dist="38100" rotWithShape="0">
                    <a:srgbClr val="000000"/>
                  </a:outerShdw>
                </a:effectLst>
              </a:rPr>
              <a:t>i</a:t>
            </a:r>
            <a:r>
              <a:rPr b="1" sz="6000" i="1" lang="en-US" u="none">
                <a:solidFill>
                  <a:srgbClr val="000000"/>
                </a:solidFill>
                <a:effectLst>
                  <a:outerShdw algn="br" blurRad="38100" dir="2700000" dist="38100" rotWithShape="0">
                    <a:srgbClr val="000000"/>
                  </a:outerShdw>
                </a:effectLst>
              </a:rPr>
              <a:t>t</a:t>
            </a:r>
            <a:r>
              <a:rPr b="1" sz="6000" i="1" lang="en-US" u="none">
                <a:solidFill>
                  <a:srgbClr val="000000"/>
                </a:solidFill>
                <a:effectLst>
                  <a:outerShdw algn="br" blurRad="38100" dir="2700000" dist="38100" rotWithShape="0">
                    <a:srgbClr val="000000"/>
                  </a:outerShdw>
                </a:effectLst>
              </a:rPr>
              <a:t>u</a:t>
            </a:r>
            <a:r>
              <a:rPr b="1" sz="6000" i="1" lang="en-US" u="none">
                <a:solidFill>
                  <a:srgbClr val="000000"/>
                </a:solidFill>
                <a:effectLst>
                  <a:outerShdw algn="br" blurRad="38100" dir="2700000" dist="38100" rotWithShape="0">
                    <a:srgbClr val="000000"/>
                  </a:outerShdw>
                </a:effectLst>
              </a:rPr>
              <a:t>a</a:t>
            </a:r>
            <a:r>
              <a:rPr b="1" sz="6000" i="1" lang="en-US" u="none">
                <a:solidFill>
                  <a:srgbClr val="000000"/>
                </a:solidFill>
                <a:effectLst>
                  <a:outerShdw algn="br" blurRad="38100" dir="2700000" dist="38100" rotWithShape="0">
                    <a:srgbClr val="000000"/>
                  </a:outerShdw>
                </a:effectLst>
              </a:rPr>
              <a:t>l</a:t>
            </a:r>
            <a:r>
              <a:rPr b="1" sz="6000" i="1" lang="en-US" u="none">
                <a:solidFill>
                  <a:srgbClr val="000000"/>
                </a:solidFill>
                <a:effectLst>
                  <a:outerShdw algn="br" blurRad="38100" dir="2700000" dist="38100" rotWithShape="0">
                    <a:srgbClr val="000000"/>
                  </a:outerShdw>
                </a:effectLst>
              </a:rPr>
              <a:t>s</a:t>
            </a:r>
            <a:endParaRPr sz="6000" lang="en-IN" u="none">
              <a:solidFill>
                <a:srgbClr val="000000"/>
              </a:solidFill>
            </a:endParaRPr>
          </a:p>
        </p:txBody>
      </p:sp>
      <p:sp>
        <p:nvSpPr>
          <p:cNvPr id="1048594" name=""/>
          <p:cNvSpPr/>
          <p:nvPr/>
        </p:nvSpPr>
        <p:spPr>
          <a:xfrm flipV="0">
            <a:off x="4059969" y="3338218"/>
            <a:ext cx="3528717" cy="460667"/>
          </a:xfrm>
          <a:prstGeom prst="chevron"/>
          <a:solidFill>
            <a:srgbClr val="FFCB00"/>
          </a:solidFill>
          <a:ln w="25400">
            <a:solidFill>
              <a:srgbClr val="666666"/>
            </a:solidFill>
          </a:ln>
        </p:spPr>
        <p:txBody>
          <a:bodyPr anchor="ctr"/>
          <a:p>
            <a:pPr algn="ctr"/>
            <a:endParaRPr lang="en-IN"/>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39" name=""/>
        <p:cNvGrpSpPr/>
        <p:nvPr/>
      </p:nvGrpSpPr>
      <p:grpSpPr>
        <a:xfrm>
          <a:off x="0" y="0"/>
          <a:ext cx="0" cy="0"/>
          <a:chOff x="0" y="0"/>
          <a:chExt cx="0" cy="0"/>
        </a:xfrm>
      </p:grpSpPr>
      <p:pic>
        <p:nvPicPr>
          <p:cNvPr id="2097159" name=""/>
          <p:cNvPicPr>
            <a:picLocks/>
          </p:cNvPicPr>
          <p:nvPr/>
        </p:nvPicPr>
        <p:blipFill>
          <a:blip xmlns:r="http://schemas.openxmlformats.org/officeDocument/2006/relationships" r:embed="rId1"/>
          <a:stretch>
            <a:fillRect/>
          </a:stretch>
        </p:blipFill>
        <p:spPr>
          <a:xfrm rot="0">
            <a:off x="-77321" y="0"/>
            <a:ext cx="10809717" cy="6861423"/>
          </a:xfrm>
          <a:prstGeom prst="rect"/>
        </p:spPr>
      </p:pic>
      <p:sp>
        <p:nvSpPr>
          <p:cNvPr id="1048595" name=""/>
          <p:cNvSpPr txBox="1"/>
          <p:nvPr/>
        </p:nvSpPr>
        <p:spPr>
          <a:xfrm>
            <a:off x="2195330" y="0"/>
            <a:ext cx="4000000" cy="510540"/>
          </a:xfrm>
          <a:prstGeom prst="rect"/>
        </p:spPr>
        <p:txBody>
          <a:bodyPr rtlCol="0" wrap="square">
            <a:spAutoFit/>
          </a:bodyPr>
          <a:p>
            <a:r>
              <a:rPr b="1" sz="2800" lang="en-US">
                <a:solidFill>
                  <a:srgbClr val="FFCC99"/>
                </a:solidFill>
                <a:effectLst>
                  <a:outerShdw algn="br" blurRad="38100" dir="2700000" dist="38100" rotWithShape="0">
                    <a:srgbClr val="000000"/>
                  </a:outerShdw>
                </a:effectLst>
              </a:rPr>
              <a:t>C</a:t>
            </a:r>
            <a:r>
              <a:rPr b="1" sz="2800" lang="en-US">
                <a:solidFill>
                  <a:srgbClr val="FFCC99"/>
                </a:solidFill>
                <a:effectLst>
                  <a:outerShdw algn="br" blurRad="38100" dir="2700000" dist="38100" rotWithShape="0">
                    <a:srgbClr val="000000"/>
                  </a:outerShdw>
                </a:effectLst>
              </a:rPr>
              <a:t>E</a:t>
            </a:r>
            <a:r>
              <a:rPr b="1" sz="2800" lang="en-US">
                <a:solidFill>
                  <a:srgbClr val="FFCC99"/>
                </a:solidFill>
                <a:effectLst>
                  <a:outerShdw algn="br" blurRad="38100" dir="2700000" dist="38100" rotWithShape="0">
                    <a:srgbClr val="000000"/>
                  </a:outerShdw>
                </a:effectLst>
              </a:rPr>
              <a:t>R</a:t>
            </a:r>
            <a:r>
              <a:rPr b="1" sz="2800" lang="en-US">
                <a:solidFill>
                  <a:srgbClr val="FFCC99"/>
                </a:solidFill>
                <a:effectLst>
                  <a:outerShdw algn="br" blurRad="38100" dir="2700000" dist="38100" rotWithShape="0">
                    <a:srgbClr val="000000"/>
                  </a:outerShdw>
                </a:effectLst>
              </a:rPr>
              <a:t>E</a:t>
            </a:r>
            <a:r>
              <a:rPr b="1" sz="2800" lang="en-US">
                <a:solidFill>
                  <a:srgbClr val="FFCC99"/>
                </a:solidFill>
                <a:effectLst>
                  <a:outerShdw algn="br" blurRad="38100" dir="2700000" dist="38100" rotWithShape="0">
                    <a:srgbClr val="000000"/>
                  </a:outerShdw>
                </a:effectLst>
              </a:rPr>
              <a:t>M</a:t>
            </a:r>
            <a:r>
              <a:rPr b="1" sz="2800" lang="en-US">
                <a:solidFill>
                  <a:srgbClr val="FFCC99"/>
                </a:solidFill>
                <a:effectLst>
                  <a:outerShdw algn="br" blurRad="38100" dir="2700000" dist="38100" rotWithShape="0">
                    <a:srgbClr val="000000"/>
                  </a:outerShdw>
                </a:effectLst>
              </a:rPr>
              <a:t>O</a:t>
            </a:r>
            <a:r>
              <a:rPr b="1" sz="2800" lang="en-US">
                <a:solidFill>
                  <a:srgbClr val="FFCC99"/>
                </a:solidFill>
                <a:effectLst>
                  <a:outerShdw algn="br" blurRad="38100" dir="2700000" dist="38100" rotWithShape="0">
                    <a:srgbClr val="000000"/>
                  </a:outerShdw>
                </a:effectLst>
              </a:rPr>
              <a:t>N</a:t>
            </a:r>
            <a:r>
              <a:rPr b="1" sz="2800" lang="en-US">
                <a:solidFill>
                  <a:srgbClr val="FFCC99"/>
                </a:solidFill>
                <a:effectLst>
                  <a:outerShdw algn="br" blurRad="38100" dir="2700000" dist="38100" rotWithShape="0">
                    <a:srgbClr val="000000"/>
                  </a:outerShdw>
                </a:effectLst>
              </a:rPr>
              <a:t>I</a:t>
            </a:r>
            <a:r>
              <a:rPr b="1" sz="2800" lang="en-US">
                <a:solidFill>
                  <a:srgbClr val="FFCC99"/>
                </a:solidFill>
                <a:effectLst>
                  <a:outerShdw algn="br" blurRad="38100" dir="2700000" dist="38100" rotWithShape="0">
                    <a:srgbClr val="000000"/>
                  </a:outerShdw>
                </a:effectLst>
              </a:rPr>
              <a:t>A</a:t>
            </a:r>
            <a:r>
              <a:rPr b="1" sz="2800" lang="en-US">
                <a:solidFill>
                  <a:srgbClr val="FFCC99"/>
                </a:solidFill>
                <a:effectLst>
                  <a:outerShdw algn="br" blurRad="38100" dir="2700000" dist="38100" rotWithShape="0">
                    <a:srgbClr val="000000"/>
                  </a:outerShdw>
                </a:effectLst>
              </a:rPr>
              <a:t>L</a:t>
            </a:r>
            <a:r>
              <a:rPr b="1" sz="2800" lang="en-US">
                <a:solidFill>
                  <a:srgbClr val="FFCC99"/>
                </a:solidFill>
                <a:effectLst>
                  <a:outerShdw algn="br" blurRad="38100" dir="2700000" dist="38100" rotWithShape="0">
                    <a:srgbClr val="000000"/>
                  </a:outerShdw>
                </a:effectLst>
              </a:rPr>
              <a:t> </a:t>
            </a:r>
            <a:r>
              <a:rPr b="1" sz="2800" lang="en-US">
                <a:solidFill>
                  <a:srgbClr val="FFCC99"/>
                </a:solidFill>
                <a:effectLst>
                  <a:outerShdw algn="br" blurRad="38100" dir="2700000" dist="38100" rotWithShape="0">
                    <a:srgbClr val="000000"/>
                  </a:outerShdw>
                </a:effectLst>
              </a:rPr>
              <a:t>R</a:t>
            </a:r>
            <a:r>
              <a:rPr b="1" sz="2800" lang="en-US">
                <a:solidFill>
                  <a:srgbClr val="FFCC99"/>
                </a:solidFill>
                <a:effectLst>
                  <a:outerShdw algn="br" blurRad="38100" dir="2700000" dist="38100" rotWithShape="0">
                    <a:srgbClr val="000000"/>
                  </a:outerShdw>
                </a:effectLst>
              </a:rPr>
              <a:t>I</a:t>
            </a:r>
            <a:r>
              <a:rPr b="1" sz="2800" lang="en-US">
                <a:solidFill>
                  <a:srgbClr val="FFCC99"/>
                </a:solidFill>
                <a:effectLst>
                  <a:outerShdw algn="br" blurRad="38100" dir="2700000" dist="38100" rotWithShape="0">
                    <a:srgbClr val="000000"/>
                  </a:outerShdw>
                </a:effectLst>
              </a:rPr>
              <a:t>T</a:t>
            </a:r>
            <a:r>
              <a:rPr b="1" sz="2800" lang="en-US">
                <a:solidFill>
                  <a:srgbClr val="FFCC99"/>
                </a:solidFill>
                <a:effectLst>
                  <a:outerShdw algn="br" blurRad="38100" dir="2700000" dist="38100" rotWithShape="0">
                    <a:srgbClr val="000000"/>
                  </a:outerShdw>
                </a:effectLst>
              </a:rPr>
              <a:t>U</a:t>
            </a:r>
            <a:r>
              <a:rPr b="1" sz="2800" lang="en-US">
                <a:solidFill>
                  <a:srgbClr val="FFCC99"/>
                </a:solidFill>
                <a:effectLst>
                  <a:outerShdw algn="br" blurRad="38100" dir="2700000" dist="38100" rotWithShape="0">
                    <a:srgbClr val="000000"/>
                  </a:outerShdw>
                </a:effectLst>
              </a:rPr>
              <a:t>A</a:t>
            </a:r>
            <a:r>
              <a:rPr b="1" sz="2800" lang="en-US">
                <a:solidFill>
                  <a:srgbClr val="FFCC99"/>
                </a:solidFill>
                <a:effectLst>
                  <a:outerShdw algn="br" blurRad="38100" dir="2700000" dist="38100" rotWithShape="0">
                    <a:srgbClr val="000000"/>
                  </a:outerShdw>
                </a:effectLst>
              </a:rPr>
              <a:t>L</a:t>
            </a:r>
            <a:r>
              <a:rPr b="1" sz="2800" lang="en-US">
                <a:solidFill>
                  <a:srgbClr val="FFCC99"/>
                </a:solidFill>
                <a:effectLst>
                  <a:outerShdw algn="br" blurRad="38100" dir="2700000" dist="38100" rotWithShape="0">
                    <a:srgbClr val="000000"/>
                  </a:outerShdw>
                </a:effectLst>
              </a:rPr>
              <a:t>S</a:t>
            </a:r>
            <a:endParaRPr sz="2800" lang="en-IN">
              <a:solidFill>
                <a:srgbClr val="000000"/>
              </a:solidFill>
            </a:endParaRPr>
          </a:p>
        </p:txBody>
      </p:sp>
      <p:pic>
        <p:nvPicPr>
          <p:cNvPr id="2097160" name=""/>
          <p:cNvPicPr>
            <a:picLocks/>
          </p:cNvPicPr>
          <p:nvPr/>
        </p:nvPicPr>
        <p:blipFill>
          <a:blip xmlns:r="http://schemas.openxmlformats.org/officeDocument/2006/relationships" r:embed="rId2"/>
          <a:stretch>
            <a:fillRect/>
          </a:stretch>
        </p:blipFill>
        <p:spPr>
          <a:xfrm rot="0">
            <a:off x="-405832" y="0"/>
            <a:ext cx="9681538" cy="6940072"/>
          </a:xfrm>
          <a:prstGeom prst="rec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CB00"/>
        </a:solidFill>
      </p:bgPr>
    </p:bg>
    <p:spTree>
      <p:nvGrpSpPr>
        <p:cNvPr id="40" name=""/>
        <p:cNvGrpSpPr/>
        <p:nvPr/>
      </p:nvGrpSpPr>
      <p:grpSpPr>
        <a:xfrm>
          <a:off x="0" y="0"/>
          <a:ext cx="0" cy="0"/>
          <a:chOff x="0" y="0"/>
          <a:chExt cx="0" cy="0"/>
        </a:xfrm>
      </p:grpSpPr>
      <p:sp>
        <p:nvSpPr>
          <p:cNvPr id="1048596" name=""/>
          <p:cNvSpPr/>
          <p:nvPr/>
        </p:nvSpPr>
        <p:spPr>
          <a:xfrm>
            <a:off x="677768" y="-12890"/>
            <a:ext cx="7555327" cy="6892419"/>
          </a:xfrm>
          <a:prstGeom prst="diamond"/>
          <a:solidFill>
            <a:srgbClr val="FF6600"/>
          </a:solidFill>
          <a:ln w="25400">
            <a:solidFill>
              <a:srgbClr val="666666"/>
            </a:solidFill>
          </a:ln>
        </p:spPr>
        <p:txBody>
          <a:bodyPr anchor="ctr"/>
          <a:p>
            <a:pPr algn="ctr"/>
            <a:endParaRPr lang="en-IN"/>
          </a:p>
        </p:txBody>
      </p:sp>
      <p:sp>
        <p:nvSpPr>
          <p:cNvPr id="1048597" name=""/>
          <p:cNvSpPr txBox="1"/>
          <p:nvPr/>
        </p:nvSpPr>
        <p:spPr>
          <a:xfrm>
            <a:off x="1518562" y="2487930"/>
            <a:ext cx="5960083" cy="1882141"/>
          </a:xfrm>
          <a:prstGeom prst="rect"/>
        </p:spPr>
        <p:txBody>
          <a:bodyPr rtlCol="0" wrap="square">
            <a:spAutoFit/>
          </a:bodyPr>
          <a:p>
            <a:r>
              <a:rPr b="1" sz="4000" i="1" lang="en-US" u="none">
                <a:solidFill>
                  <a:srgbClr val="000000"/>
                </a:solidFill>
                <a:effectLst>
                  <a:outerShdw algn="br" blurRad="38100" dir="2700000" dist="38100" rotWithShape="0">
                    <a:srgbClr val="000000"/>
                  </a:outerShdw>
                </a:effectLst>
              </a:rPr>
              <a:t>R</a:t>
            </a:r>
            <a:r>
              <a:rPr b="1" sz="4000" i="1" lang="en-US" u="none">
                <a:solidFill>
                  <a:srgbClr val="000000"/>
                </a:solidFill>
                <a:effectLst>
                  <a:outerShdw algn="br" blurRad="38100" dir="2700000" dist="38100" rotWithShape="0">
                    <a:srgbClr val="000000"/>
                  </a:outerShdw>
                </a:effectLst>
              </a:rPr>
              <a:t>i</a:t>
            </a:r>
            <a:r>
              <a:rPr b="1" sz="4000" i="1" lang="en-US" u="none">
                <a:solidFill>
                  <a:srgbClr val="000000"/>
                </a:solidFill>
                <a:effectLst>
                  <a:outerShdw algn="br" blurRad="38100" dir="2700000" dist="38100" rotWithShape="0">
                    <a:srgbClr val="000000"/>
                  </a:outerShdw>
                </a:effectLst>
              </a:rPr>
              <a:t>t</a:t>
            </a:r>
            <a:r>
              <a:rPr b="1" sz="4000" i="1" lang="en-US" u="none">
                <a:solidFill>
                  <a:srgbClr val="000000"/>
                </a:solidFill>
                <a:effectLst>
                  <a:outerShdw algn="br" blurRad="38100" dir="2700000" dist="38100" rotWithShape="0">
                    <a:srgbClr val="000000"/>
                  </a:outerShdw>
                </a:effectLst>
              </a:rPr>
              <a:t>u</a:t>
            </a:r>
            <a:r>
              <a:rPr b="1" sz="4000" i="1" lang="en-US" u="none">
                <a:solidFill>
                  <a:srgbClr val="000000"/>
                </a:solidFill>
                <a:effectLst>
                  <a:outerShdw algn="br" blurRad="38100" dir="2700000" dist="38100" rotWithShape="0">
                    <a:srgbClr val="000000"/>
                  </a:outerShdw>
                </a:effectLst>
              </a:rPr>
              <a:t>a</a:t>
            </a:r>
            <a:r>
              <a:rPr b="1" sz="4000" i="1" lang="en-US" u="none">
                <a:solidFill>
                  <a:srgbClr val="000000"/>
                </a:solidFill>
                <a:effectLst>
                  <a:outerShdw algn="br" blurRad="38100" dir="2700000" dist="38100" rotWithShape="0">
                    <a:srgbClr val="000000"/>
                  </a:outerShdw>
                </a:effectLst>
              </a:rPr>
              <a:t>l</a:t>
            </a:r>
            <a:r>
              <a:rPr b="1" sz="4000" i="1" lang="en-US" u="none">
                <a:solidFill>
                  <a:srgbClr val="000000"/>
                </a:solidFill>
                <a:effectLst>
                  <a:outerShdw algn="br" blurRad="38100" dir="2700000" dist="38100" rotWithShape="0">
                    <a:srgbClr val="000000"/>
                  </a:outerShdw>
                </a:effectLst>
              </a:rPr>
              <a:t> </a:t>
            </a:r>
            <a:r>
              <a:rPr b="1" sz="4000" i="1" lang="en-US" u="none">
                <a:solidFill>
                  <a:srgbClr val="000000"/>
                </a:solidFill>
                <a:effectLst>
                  <a:outerShdw algn="br" blurRad="38100" dir="2700000" dist="38100" rotWithShape="0">
                    <a:srgbClr val="000000"/>
                  </a:outerShdw>
                </a:effectLst>
              </a:rPr>
              <a:t>O</a:t>
            </a:r>
            <a:r>
              <a:rPr b="1" sz="4000" i="1" lang="en-US" u="none">
                <a:solidFill>
                  <a:srgbClr val="000000"/>
                </a:solidFill>
                <a:effectLst>
                  <a:outerShdw algn="br" blurRad="38100" dir="2700000" dist="38100" rotWithShape="0">
                    <a:srgbClr val="000000"/>
                  </a:outerShdw>
                </a:effectLst>
              </a:rPr>
              <a:t>f</a:t>
            </a:r>
            <a:r>
              <a:rPr b="1" sz="4000" i="1" lang="en-US" u="none">
                <a:solidFill>
                  <a:srgbClr val="000000"/>
                </a:solidFill>
                <a:effectLst>
                  <a:outerShdw algn="br" blurRad="38100" dir="2700000" dist="38100" rotWithShape="0">
                    <a:srgbClr val="000000"/>
                  </a:outerShdw>
                </a:effectLst>
              </a:rPr>
              <a:t> </a:t>
            </a:r>
            <a:r>
              <a:rPr b="1" sz="4000" i="1" lang="en-US" u="none">
                <a:solidFill>
                  <a:srgbClr val="000000"/>
                </a:solidFill>
                <a:effectLst>
                  <a:outerShdw algn="br" blurRad="38100" dir="2700000" dist="38100" rotWithShape="0">
                    <a:srgbClr val="000000"/>
                  </a:outerShdw>
                </a:effectLst>
              </a:rPr>
              <a:t> </a:t>
            </a:r>
            <a:r>
              <a:rPr b="1" sz="4000" i="1" lang="en-US" u="none">
                <a:solidFill>
                  <a:srgbClr val="000000"/>
                </a:solidFill>
                <a:effectLst>
                  <a:outerShdw algn="br" blurRad="38100" dir="2700000" dist="38100" rotWithShape="0">
                    <a:srgbClr val="000000"/>
                  </a:outerShdw>
                </a:effectLst>
              </a:rPr>
              <a:t>g</a:t>
            </a:r>
            <a:r>
              <a:rPr b="1" sz="4000" i="1" lang="en-US" u="none">
                <a:solidFill>
                  <a:srgbClr val="000000"/>
                </a:solidFill>
                <a:effectLst>
                  <a:outerShdw algn="br" blurRad="38100" dir="2700000" dist="38100" rotWithShape="0">
                    <a:srgbClr val="000000"/>
                  </a:outerShdw>
                </a:effectLst>
              </a:rPr>
              <a:t>a</a:t>
            </a:r>
            <a:r>
              <a:rPr b="1" sz="4000" i="1" lang="en-US" u="none">
                <a:solidFill>
                  <a:srgbClr val="000000"/>
                </a:solidFill>
                <a:effectLst>
                  <a:outerShdw algn="br" blurRad="38100" dir="2700000" dist="38100" rotWithShape="0">
                    <a:srgbClr val="000000"/>
                  </a:outerShdw>
                </a:effectLst>
              </a:rPr>
              <a:t>r</a:t>
            </a:r>
            <a:r>
              <a:rPr b="1" sz="4000" i="1" lang="en-US" u="none">
                <a:solidFill>
                  <a:srgbClr val="000000"/>
                </a:solidFill>
                <a:effectLst>
                  <a:outerShdw algn="br" blurRad="38100" dir="2700000" dist="38100" rotWithShape="0">
                    <a:srgbClr val="000000"/>
                  </a:outerShdw>
                </a:effectLst>
              </a:rPr>
              <a:t>l</a:t>
            </a:r>
            <a:r>
              <a:rPr b="1" sz="4000" i="1" lang="en-US" u="none">
                <a:solidFill>
                  <a:srgbClr val="000000"/>
                </a:solidFill>
                <a:effectLst>
                  <a:outerShdw algn="br" blurRad="38100" dir="2700000" dist="38100" rotWithShape="0">
                    <a:srgbClr val="000000"/>
                  </a:outerShdw>
                </a:effectLst>
              </a:rPr>
              <a:t>a</a:t>
            </a:r>
            <a:r>
              <a:rPr b="1" sz="4000" i="1" lang="en-US" u="none">
                <a:solidFill>
                  <a:srgbClr val="000000"/>
                </a:solidFill>
                <a:effectLst>
                  <a:outerShdw algn="br" blurRad="38100" dir="2700000" dist="38100" rotWithShape="0">
                    <a:srgbClr val="000000"/>
                  </a:outerShdw>
                </a:effectLst>
              </a:rPr>
              <a:t>n</a:t>
            </a:r>
            <a:r>
              <a:rPr b="1" sz="4000" i="1" lang="en-US" u="none">
                <a:solidFill>
                  <a:srgbClr val="000000"/>
                </a:solidFill>
                <a:effectLst>
                  <a:outerShdw algn="br" blurRad="38100" dir="2700000" dist="38100" rotWithShape="0">
                    <a:srgbClr val="000000"/>
                  </a:outerShdw>
                </a:effectLst>
              </a:rPr>
              <a:t>d</a:t>
            </a:r>
            <a:r>
              <a:rPr b="1" sz="4000" i="1" lang="en-US" u="none">
                <a:solidFill>
                  <a:srgbClr val="000000"/>
                </a:solidFill>
                <a:effectLst>
                  <a:outerShdw algn="br" blurRad="38100" dir="2700000" dist="38100" rotWithShape="0">
                    <a:srgbClr val="000000"/>
                  </a:outerShdw>
                </a:effectLst>
              </a:rPr>
              <a:t>s</a:t>
            </a:r>
            <a:r>
              <a:rPr b="1" sz="4000" i="1" lang="en-US" u="none">
                <a:solidFill>
                  <a:srgbClr val="000000"/>
                </a:solidFill>
                <a:effectLst>
                  <a:outerShdw algn="br" blurRad="38100" dir="2700000" dist="38100" rotWithShape="0">
                    <a:srgbClr val="000000"/>
                  </a:outerShdw>
                </a:effectLst>
              </a:rPr>
              <a:t> </a:t>
            </a:r>
            <a:r>
              <a:rPr b="1" sz="4000" i="1" lang="en-US" u="none">
                <a:solidFill>
                  <a:srgbClr val="000000"/>
                </a:solidFill>
                <a:effectLst>
                  <a:outerShdw algn="br" blurRad="38100" dir="2700000" dist="38100" rotWithShape="0">
                    <a:srgbClr val="000000"/>
                  </a:outerShdw>
                </a:effectLst>
              </a:rPr>
              <a:t>T</a:t>
            </a:r>
            <a:r>
              <a:rPr b="1" sz="4000" i="1" lang="en-US" u="none">
                <a:solidFill>
                  <a:srgbClr val="000000"/>
                </a:solidFill>
                <a:effectLst>
                  <a:outerShdw algn="br" blurRad="38100" dir="2700000" dist="38100" rotWithShape="0">
                    <a:srgbClr val="000000"/>
                  </a:outerShdw>
                </a:effectLst>
              </a:rPr>
              <a:t>o</a:t>
            </a:r>
            <a:r>
              <a:rPr b="1" sz="4000" i="1" lang="en-US" u="none">
                <a:solidFill>
                  <a:srgbClr val="000000"/>
                </a:solidFill>
                <a:effectLst>
                  <a:outerShdw algn="br" blurRad="38100" dir="2700000" dist="38100" rotWithShape="0">
                    <a:srgbClr val="000000"/>
                  </a:outerShdw>
                </a:effectLst>
              </a:rPr>
              <a:t> </a:t>
            </a:r>
            <a:r>
              <a:rPr b="1" sz="4000" i="1" lang="en-US" u="none">
                <a:solidFill>
                  <a:srgbClr val="000000"/>
                </a:solidFill>
                <a:effectLst>
                  <a:outerShdw algn="br" blurRad="38100" dir="2700000" dist="38100" rotWithShape="0">
                    <a:srgbClr val="000000"/>
                  </a:outerShdw>
                </a:effectLst>
              </a:rPr>
              <a:t>M</a:t>
            </a:r>
            <a:r>
              <a:rPr b="1" sz="4000" i="1" lang="en-US" u="none">
                <a:solidFill>
                  <a:srgbClr val="000000"/>
                </a:solidFill>
                <a:effectLst>
                  <a:outerShdw algn="br" blurRad="38100" dir="2700000" dist="38100" rotWithShape="0">
                    <a:srgbClr val="000000"/>
                  </a:outerShdw>
                </a:effectLst>
              </a:rPr>
              <a:t>a</a:t>
            </a:r>
            <a:r>
              <a:rPr b="1" sz="4000" i="1" lang="en-US" u="none">
                <a:solidFill>
                  <a:srgbClr val="000000"/>
                </a:solidFill>
                <a:effectLst>
                  <a:outerShdw algn="br" blurRad="38100" dir="2700000" dist="38100" rotWithShape="0">
                    <a:srgbClr val="000000"/>
                  </a:outerShdw>
                </a:effectLst>
              </a:rPr>
              <a:t>a</a:t>
            </a:r>
            <a:r>
              <a:rPr b="1" sz="4000" i="1" lang="en-US" u="none">
                <a:solidFill>
                  <a:srgbClr val="000000"/>
                </a:solidFill>
                <a:effectLst>
                  <a:outerShdw algn="br" blurRad="38100" dir="2700000" dist="38100" rotWithShape="0">
                    <a:srgbClr val="000000"/>
                  </a:outerShdw>
                </a:effectLst>
              </a:rPr>
              <a:t> </a:t>
            </a:r>
            <a:r>
              <a:rPr b="1" sz="4000" i="1" lang="en-US" u="none">
                <a:solidFill>
                  <a:srgbClr val="000000"/>
                </a:solidFill>
                <a:effectLst>
                  <a:outerShdw algn="br" blurRad="38100" dir="2700000" dist="38100" rotWithShape="0">
                    <a:srgbClr val="000000"/>
                  </a:outerShdw>
                </a:effectLst>
              </a:rPr>
              <a:t>S</a:t>
            </a:r>
            <a:r>
              <a:rPr b="1" sz="4000" i="1" lang="en-US" u="none">
                <a:solidFill>
                  <a:srgbClr val="000000"/>
                </a:solidFill>
                <a:effectLst>
                  <a:outerShdw algn="br" blurRad="38100" dir="2700000" dist="38100" rotWithShape="0">
                    <a:srgbClr val="000000"/>
                  </a:outerShdw>
                </a:effectLst>
              </a:rPr>
              <a:t>a</a:t>
            </a:r>
            <a:r>
              <a:rPr b="1" sz="4000" i="1" lang="en-US" u="none">
                <a:solidFill>
                  <a:srgbClr val="000000"/>
                </a:solidFill>
                <a:effectLst>
                  <a:outerShdw algn="br" blurRad="38100" dir="2700000" dist="38100" rotWithShape="0">
                    <a:srgbClr val="000000"/>
                  </a:outerShdw>
                </a:effectLst>
              </a:rPr>
              <a:t>r</a:t>
            </a:r>
            <a:r>
              <a:rPr b="1" sz="4000" i="1" lang="en-US" u="none">
                <a:solidFill>
                  <a:srgbClr val="000000"/>
                </a:solidFill>
                <a:effectLst>
                  <a:outerShdw algn="br" blurRad="38100" dir="2700000" dist="38100" rotWithShape="0">
                    <a:srgbClr val="000000"/>
                  </a:outerShdw>
                </a:effectLst>
              </a:rPr>
              <a:t>a</a:t>
            </a:r>
            <a:r>
              <a:rPr b="1" sz="4000" i="1" lang="en-US" u="none">
                <a:solidFill>
                  <a:srgbClr val="000000"/>
                </a:solidFill>
                <a:effectLst>
                  <a:outerShdw algn="br" blurRad="38100" dir="2700000" dist="38100" rotWithShape="0">
                    <a:srgbClr val="000000"/>
                  </a:outerShdw>
                </a:effectLst>
              </a:rPr>
              <a:t>s</a:t>
            </a:r>
            <a:r>
              <a:rPr b="1" sz="4000" i="1" lang="en-US" u="none">
                <a:solidFill>
                  <a:srgbClr val="000000"/>
                </a:solidFill>
                <a:effectLst>
                  <a:outerShdw algn="br" blurRad="38100" dir="2700000" dist="38100" rotWithShape="0">
                    <a:srgbClr val="000000"/>
                  </a:outerShdw>
                </a:effectLst>
              </a:rPr>
              <a:t>w</a:t>
            </a:r>
            <a:r>
              <a:rPr b="1" sz="4000" i="1" lang="en-US" u="none">
                <a:solidFill>
                  <a:srgbClr val="000000"/>
                </a:solidFill>
                <a:effectLst>
                  <a:outerShdw algn="br" blurRad="38100" dir="2700000" dist="38100" rotWithShape="0">
                    <a:srgbClr val="000000"/>
                  </a:outerShdw>
                </a:effectLst>
              </a:rPr>
              <a:t>a</a:t>
            </a:r>
            <a:r>
              <a:rPr b="1" sz="4000" i="1" lang="en-US" u="none">
                <a:solidFill>
                  <a:srgbClr val="000000"/>
                </a:solidFill>
                <a:effectLst>
                  <a:outerShdw algn="br" blurRad="38100" dir="2700000" dist="38100" rotWithShape="0">
                    <a:srgbClr val="000000"/>
                  </a:outerShdw>
                </a:effectLst>
              </a:rPr>
              <a:t>t</a:t>
            </a:r>
            <a:r>
              <a:rPr b="1" sz="4000" i="1" lang="en-US" u="none">
                <a:solidFill>
                  <a:srgbClr val="000000"/>
                </a:solidFill>
                <a:effectLst>
                  <a:outerShdw algn="br" blurRad="38100" dir="2700000" dist="38100" rotWithShape="0">
                    <a:srgbClr val="000000"/>
                  </a:outerShdw>
                </a:effectLst>
              </a:rPr>
              <a:t>i</a:t>
            </a:r>
            <a:r>
              <a:rPr b="1" sz="4000" i="1" lang="en-US" u="none">
                <a:solidFill>
                  <a:srgbClr val="000000"/>
                </a:solidFill>
                <a:effectLst>
                  <a:outerShdw algn="br" blurRad="38100" dir="2700000" dist="38100" rotWithShape="0">
                    <a:srgbClr val="000000"/>
                  </a:outerShdw>
                </a:effectLst>
              </a:rPr>
              <a:t> </a:t>
            </a:r>
            <a:r>
              <a:rPr b="1" sz="4000" i="1" lang="en-US" u="none">
                <a:solidFill>
                  <a:srgbClr val="000000"/>
                </a:solidFill>
                <a:effectLst>
                  <a:outerShdw algn="br" blurRad="38100" dir="2700000" dist="38100" rotWithShape="0">
                    <a:srgbClr val="000000"/>
                  </a:outerShdw>
                </a:effectLst>
              </a:rPr>
              <a:t>&amp;</a:t>
            </a:r>
            <a:r>
              <a:rPr b="1" sz="4000" i="1" lang="en-US" u="none">
                <a:solidFill>
                  <a:srgbClr val="000000"/>
                </a:solidFill>
                <a:effectLst>
                  <a:outerShdw algn="br" blurRad="38100" dir="2700000" dist="38100" rotWithShape="0">
                    <a:srgbClr val="000000"/>
                  </a:outerShdw>
                </a:effectLst>
              </a:rPr>
              <a:t> </a:t>
            </a:r>
            <a:r>
              <a:rPr b="1" sz="4000" i="1" lang="en-US" u="none">
                <a:solidFill>
                  <a:srgbClr val="000000"/>
                </a:solidFill>
                <a:effectLst>
                  <a:outerShdw algn="br" blurRad="38100" dir="2700000" dist="38100" rotWithShape="0">
                    <a:srgbClr val="000000"/>
                  </a:outerShdw>
                </a:effectLst>
              </a:rPr>
              <a:t>L</a:t>
            </a:r>
            <a:r>
              <a:rPr b="1" sz="4000" i="1" lang="en-US" u="none">
                <a:solidFill>
                  <a:srgbClr val="000000"/>
                </a:solidFill>
                <a:effectLst>
                  <a:outerShdw algn="br" blurRad="38100" dir="2700000" dist="38100" rotWithShape="0">
                    <a:srgbClr val="000000"/>
                  </a:outerShdw>
                </a:effectLst>
              </a:rPr>
              <a:t>a</a:t>
            </a:r>
            <a:r>
              <a:rPr b="1" sz="4000" i="1" lang="en-US" u="none">
                <a:solidFill>
                  <a:srgbClr val="000000"/>
                </a:solidFill>
                <a:effectLst>
                  <a:outerShdw algn="br" blurRad="38100" dir="2700000" dist="38100" rotWithShape="0">
                    <a:srgbClr val="000000"/>
                  </a:outerShdw>
                </a:effectLst>
              </a:rPr>
              <a:t>m</a:t>
            </a:r>
            <a:r>
              <a:rPr b="1" sz="4000" i="1" lang="en-US" u="none">
                <a:solidFill>
                  <a:srgbClr val="000000"/>
                </a:solidFill>
                <a:effectLst>
                  <a:outerShdw algn="br" blurRad="38100" dir="2700000" dist="38100" rotWithShape="0">
                    <a:srgbClr val="000000"/>
                  </a:outerShdw>
                </a:effectLst>
              </a:rPr>
              <a:t>p</a:t>
            </a:r>
            <a:r>
              <a:rPr b="1" sz="4000" i="1" lang="en-US" u="none">
                <a:solidFill>
                  <a:srgbClr val="000000"/>
                </a:solidFill>
                <a:effectLst>
                  <a:outerShdw algn="br" blurRad="38100" dir="2700000" dist="38100" rotWithShape="0">
                    <a:srgbClr val="000000"/>
                  </a:outerShdw>
                </a:effectLst>
              </a:rPr>
              <a:t>s</a:t>
            </a:r>
            <a:r>
              <a:rPr b="1" sz="4000" i="1" lang="en-US" u="none">
                <a:solidFill>
                  <a:srgbClr val="000000"/>
                </a:solidFill>
                <a:effectLst>
                  <a:outerShdw algn="br" blurRad="38100" dir="2700000" dist="38100" rotWithShape="0">
                    <a:srgbClr val="000000"/>
                  </a:outerShdw>
                </a:effectLst>
              </a:rPr>
              <a:t> </a:t>
            </a:r>
            <a:r>
              <a:rPr b="1" sz="4000" i="1" lang="en-US" u="none">
                <a:solidFill>
                  <a:srgbClr val="000000"/>
                </a:solidFill>
                <a:effectLst>
                  <a:outerShdw algn="br" blurRad="38100" dir="2700000" dist="38100" rotWithShape="0">
                    <a:srgbClr val="000000"/>
                  </a:outerShdw>
                </a:effectLst>
              </a:rPr>
              <a:t>L</a:t>
            </a:r>
            <a:r>
              <a:rPr b="1" sz="4000" i="1" lang="en-US" u="none">
                <a:solidFill>
                  <a:srgbClr val="000000"/>
                </a:solidFill>
                <a:effectLst>
                  <a:outerShdw algn="br" blurRad="38100" dir="2700000" dist="38100" rotWithShape="0">
                    <a:srgbClr val="000000"/>
                  </a:outerShdw>
                </a:effectLst>
              </a:rPr>
              <a:t>i</a:t>
            </a:r>
            <a:r>
              <a:rPr b="1" sz="4000" i="1" lang="en-US" u="none">
                <a:solidFill>
                  <a:srgbClr val="000000"/>
                </a:solidFill>
                <a:effectLst>
                  <a:outerShdw algn="br" blurRad="38100" dir="2700000" dist="38100" rotWithShape="0">
                    <a:srgbClr val="000000"/>
                  </a:outerShdw>
                </a:effectLst>
              </a:rPr>
              <a:t>g</a:t>
            </a:r>
            <a:r>
              <a:rPr b="1" sz="4000" i="1" lang="en-US" u="none">
                <a:solidFill>
                  <a:srgbClr val="000000"/>
                </a:solidFill>
                <a:effectLst>
                  <a:outerShdw algn="br" blurRad="38100" dir="2700000" dist="38100" rotWithShape="0">
                    <a:srgbClr val="000000"/>
                  </a:outerShdw>
                </a:effectLst>
              </a:rPr>
              <a:t>h</a:t>
            </a:r>
            <a:r>
              <a:rPr b="1" sz="4000" i="1" lang="en-US" u="none">
                <a:solidFill>
                  <a:srgbClr val="000000"/>
                </a:solidFill>
                <a:effectLst>
                  <a:outerShdw algn="br" blurRad="38100" dir="2700000" dist="38100" rotWithShape="0">
                    <a:srgbClr val="000000"/>
                  </a:outerShdw>
                </a:effectLst>
              </a:rPr>
              <a:t>t</a:t>
            </a:r>
            <a:r>
              <a:rPr b="1" sz="4000" i="1" lang="en-US" u="none">
                <a:solidFill>
                  <a:srgbClr val="000000"/>
                </a:solidFill>
                <a:effectLst>
                  <a:outerShdw algn="br" blurRad="38100" dir="2700000" dist="38100" rotWithShape="0">
                    <a:srgbClr val="000000"/>
                  </a:outerShdw>
                </a:effectLst>
              </a:rPr>
              <a:t>i</a:t>
            </a:r>
            <a:r>
              <a:rPr b="1" sz="4000" i="1" lang="en-US" u="none">
                <a:solidFill>
                  <a:srgbClr val="000000"/>
                </a:solidFill>
                <a:effectLst>
                  <a:outerShdw algn="br" blurRad="38100" dir="2700000" dist="38100" rotWithShape="0">
                    <a:srgbClr val="000000"/>
                  </a:outerShdw>
                </a:effectLst>
              </a:rPr>
              <a:t>n</a:t>
            </a:r>
            <a:r>
              <a:rPr b="1" sz="4000" i="1" lang="en-US" u="none">
                <a:solidFill>
                  <a:srgbClr val="000000"/>
                </a:solidFill>
                <a:effectLst>
                  <a:outerShdw algn="br" blurRad="38100" dir="2700000" dist="38100" rotWithShape="0">
                    <a:srgbClr val="000000"/>
                  </a:outerShdw>
                </a:effectLst>
              </a:rPr>
              <a:t>g</a:t>
            </a:r>
            <a:endParaRPr sz="4000" lang="en-IN">
              <a:solidFill>
                <a:srgbClr val="000000"/>
              </a:solidFill>
            </a:endParaRPr>
          </a:p>
        </p:txBody>
      </p:sp>
      <p:sp>
        <p:nvSpPr>
          <p:cNvPr id="1048598" name=""/>
          <p:cNvSpPr/>
          <p:nvPr/>
        </p:nvSpPr>
        <p:spPr>
          <a:xfrm flipV="1">
            <a:off x="3816690" y="3884661"/>
            <a:ext cx="3427730" cy="545884"/>
          </a:xfrm>
          <a:prstGeom prst="chevron"/>
          <a:solidFill>
            <a:srgbClr val="FFCB00"/>
          </a:solidFill>
          <a:ln w="25400">
            <a:solidFill>
              <a:srgbClr val="666666"/>
            </a:solidFill>
          </a:ln>
        </p:spPr>
        <p:txBody>
          <a:bodyPr anchor="ctr"/>
          <a:p>
            <a:pPr algn="ctr"/>
            <a:endParaRPr lang="en-IN"/>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41" name=""/>
        <p:cNvGrpSpPr/>
        <p:nvPr/>
      </p:nvGrpSpPr>
      <p:grpSpPr>
        <a:xfrm>
          <a:off x="0" y="0"/>
          <a:ext cx="0" cy="0"/>
          <a:chOff x="0" y="0"/>
          <a:chExt cx="0" cy="0"/>
        </a:xfrm>
      </p:grpSpPr>
      <p:pic>
        <p:nvPicPr>
          <p:cNvPr id="2097161" name=""/>
          <p:cNvPicPr>
            <a:picLocks/>
          </p:cNvPicPr>
          <p:nvPr/>
        </p:nvPicPr>
        <p:blipFill>
          <a:blip xmlns:r="http://schemas.openxmlformats.org/officeDocument/2006/relationships" r:embed="rId1"/>
          <a:stretch>
            <a:fillRect/>
          </a:stretch>
        </p:blipFill>
        <p:spPr>
          <a:xfrm rot="0">
            <a:off x="-393972" y="0"/>
            <a:ext cx="9698807" cy="6858000"/>
          </a:xfrm>
          <a:prstGeom prst="rec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CB00"/>
        </a:solidFill>
      </p:bgPr>
    </p:bg>
    <p:spTree>
      <p:nvGrpSpPr>
        <p:cNvPr id="42" name=""/>
        <p:cNvGrpSpPr/>
        <p:nvPr/>
      </p:nvGrpSpPr>
      <p:grpSpPr>
        <a:xfrm>
          <a:off x="0" y="0"/>
          <a:ext cx="0" cy="0"/>
          <a:chOff x="0" y="0"/>
          <a:chExt cx="0" cy="0"/>
        </a:xfrm>
      </p:grpSpPr>
      <p:sp>
        <p:nvSpPr>
          <p:cNvPr id="1048599" name=""/>
          <p:cNvSpPr/>
          <p:nvPr/>
        </p:nvSpPr>
        <p:spPr>
          <a:xfrm>
            <a:off x="785697" y="112378"/>
            <a:ext cx="7598501" cy="6918336"/>
          </a:xfrm>
          <a:prstGeom prst="diamond"/>
          <a:solidFill>
            <a:srgbClr val="FF6600"/>
          </a:solidFill>
          <a:ln w="25400">
            <a:solidFill>
              <a:srgbClr val="666666"/>
            </a:solidFill>
          </a:ln>
        </p:spPr>
        <p:txBody>
          <a:bodyPr anchor="ctr"/>
          <a:p>
            <a:pPr algn="ctr"/>
            <a:endParaRPr lang="en-IN"/>
          </a:p>
        </p:txBody>
      </p:sp>
      <p:sp>
        <p:nvSpPr>
          <p:cNvPr id="1048600" name=""/>
          <p:cNvSpPr txBox="1"/>
          <p:nvPr/>
        </p:nvSpPr>
        <p:spPr>
          <a:xfrm>
            <a:off x="1518561" y="2481579"/>
            <a:ext cx="5485173" cy="1894840"/>
          </a:xfrm>
          <a:prstGeom prst="rect"/>
        </p:spPr>
        <p:txBody>
          <a:bodyPr rtlCol="0" wrap="square">
            <a:spAutoFit/>
          </a:bodyPr>
          <a:p>
            <a:r>
              <a:rPr b="1" sz="6000" i="1" lang="en-US">
                <a:solidFill>
                  <a:srgbClr val="000000"/>
                </a:solidFill>
                <a:effectLst>
                  <a:outerShdw algn="br" blurRad="38100" dir="2700000" dist="38100" rotWithShape="0">
                    <a:srgbClr val="000000"/>
                  </a:outerShdw>
                </a:effectLst>
              </a:rPr>
              <a:t>W</a:t>
            </a:r>
            <a:r>
              <a:rPr b="1" sz="6000" i="1" lang="en-US">
                <a:solidFill>
                  <a:srgbClr val="000000"/>
                </a:solidFill>
                <a:effectLst>
                  <a:outerShdw algn="br" blurRad="38100" dir="2700000" dist="38100" rotWithShape="0">
                    <a:srgbClr val="000000"/>
                  </a:outerShdw>
                </a:effectLst>
              </a:rPr>
              <a:t>E</a:t>
            </a:r>
            <a:r>
              <a:rPr b="1" sz="6000" i="1" lang="en-US">
                <a:solidFill>
                  <a:srgbClr val="000000"/>
                </a:solidFill>
                <a:effectLst>
                  <a:outerShdw algn="br" blurRad="38100" dir="2700000" dist="38100" rotWithShape="0">
                    <a:srgbClr val="000000"/>
                  </a:outerShdw>
                </a:effectLst>
              </a:rPr>
              <a:t>L</a:t>
            </a:r>
            <a:r>
              <a:rPr b="1" sz="6000" i="1" lang="en-US">
                <a:solidFill>
                  <a:srgbClr val="000000"/>
                </a:solidFill>
                <a:effectLst>
                  <a:outerShdw algn="br" blurRad="38100" dir="2700000" dist="38100" rotWithShape="0">
                    <a:srgbClr val="000000"/>
                  </a:outerShdw>
                </a:effectLst>
              </a:rPr>
              <a:t>C</a:t>
            </a:r>
            <a:r>
              <a:rPr b="1" sz="6000" i="1" lang="en-US">
                <a:solidFill>
                  <a:srgbClr val="000000"/>
                </a:solidFill>
                <a:effectLst>
                  <a:outerShdw algn="br" blurRad="38100" dir="2700000" dist="38100" rotWithShape="0">
                    <a:srgbClr val="000000"/>
                  </a:outerShdw>
                </a:effectLst>
              </a:rPr>
              <a:t>O</a:t>
            </a:r>
            <a:r>
              <a:rPr b="1" sz="6000" i="1" lang="en-US">
                <a:solidFill>
                  <a:srgbClr val="000000"/>
                </a:solidFill>
                <a:effectLst>
                  <a:outerShdw algn="br" blurRad="38100" dir="2700000" dist="38100" rotWithShape="0">
                    <a:srgbClr val="000000"/>
                  </a:outerShdw>
                </a:effectLst>
              </a:rPr>
              <a:t>M</a:t>
            </a:r>
            <a:r>
              <a:rPr b="1" sz="6000" i="1" lang="en-US">
                <a:solidFill>
                  <a:srgbClr val="000000"/>
                </a:solidFill>
                <a:effectLst>
                  <a:outerShdw algn="br" blurRad="38100" dir="2700000" dist="38100" rotWithShape="0">
                    <a:srgbClr val="000000"/>
                  </a:outerShdw>
                </a:effectLst>
              </a:rPr>
              <a:t>I</a:t>
            </a:r>
            <a:r>
              <a:rPr b="1" sz="6000" i="1" lang="en-US">
                <a:solidFill>
                  <a:srgbClr val="000000"/>
                </a:solidFill>
                <a:effectLst>
                  <a:outerShdw algn="br" blurRad="38100" dir="2700000" dist="38100" rotWithShape="0">
                    <a:srgbClr val="000000"/>
                  </a:outerShdw>
                </a:effectLst>
              </a:rPr>
              <a:t>N</a:t>
            </a:r>
            <a:r>
              <a:rPr b="1" sz="6000" i="1" lang="en-US">
                <a:solidFill>
                  <a:srgbClr val="000000"/>
                </a:solidFill>
                <a:effectLst>
                  <a:outerShdw algn="br" blurRad="38100" dir="2700000" dist="38100" rotWithShape="0">
                    <a:srgbClr val="000000"/>
                  </a:outerShdw>
                </a:effectLst>
              </a:rPr>
              <a:t>G</a:t>
            </a:r>
            <a:r>
              <a:rPr b="1" sz="6000" i="1" lang="en-US">
                <a:solidFill>
                  <a:srgbClr val="000000"/>
                </a:solidFill>
                <a:effectLst>
                  <a:outerShdw algn="br" blurRad="38100" dir="2700000" dist="38100" rotWithShape="0">
                    <a:srgbClr val="000000"/>
                  </a:outerShdw>
                </a:effectLst>
              </a:rPr>
              <a:t> </a:t>
            </a:r>
            <a:r>
              <a:rPr b="1" sz="6000" i="1" lang="en-US">
                <a:solidFill>
                  <a:srgbClr val="000000"/>
                </a:solidFill>
                <a:effectLst>
                  <a:outerShdw algn="br" blurRad="38100" dir="2700000" dist="38100" rotWithShape="0">
                    <a:srgbClr val="000000"/>
                  </a:outerShdw>
                </a:effectLst>
              </a:rPr>
              <a:t>G</a:t>
            </a:r>
            <a:r>
              <a:rPr b="1" sz="6000" i="1" lang="en-US">
                <a:solidFill>
                  <a:srgbClr val="000000"/>
                </a:solidFill>
                <a:effectLst>
                  <a:outerShdw algn="br" blurRad="38100" dir="2700000" dist="38100" rotWithShape="0">
                    <a:srgbClr val="000000"/>
                  </a:outerShdw>
                </a:effectLst>
              </a:rPr>
              <a:t>E</a:t>
            </a:r>
            <a:r>
              <a:rPr b="1" sz="6000" i="1" lang="en-US">
                <a:solidFill>
                  <a:srgbClr val="000000"/>
                </a:solidFill>
                <a:effectLst>
                  <a:outerShdw algn="br" blurRad="38100" dir="2700000" dist="38100" rotWithShape="0">
                    <a:srgbClr val="000000"/>
                  </a:outerShdw>
                </a:effectLst>
              </a:rPr>
              <a:t>S</a:t>
            </a:r>
            <a:r>
              <a:rPr b="1" sz="6000" i="1" lang="en-US">
                <a:solidFill>
                  <a:srgbClr val="000000"/>
                </a:solidFill>
                <a:effectLst>
                  <a:outerShdw algn="br" blurRad="38100" dir="2700000" dist="38100" rotWithShape="0">
                    <a:srgbClr val="000000"/>
                  </a:outerShdw>
                </a:effectLst>
              </a:rPr>
              <a:t>T</a:t>
            </a:r>
            <a:r>
              <a:rPr b="1" sz="6000" i="1" lang="en-US">
                <a:solidFill>
                  <a:srgbClr val="000000"/>
                </a:solidFill>
                <a:effectLst>
                  <a:outerShdw algn="br" blurRad="38100" dir="2700000" dist="38100" rotWithShape="0">
                    <a:srgbClr val="000000"/>
                  </a:outerShdw>
                </a:effectLst>
              </a:rPr>
              <a:t>U</a:t>
            </a:r>
            <a:r>
              <a:rPr b="1" sz="6000" i="1" lang="en-US">
                <a:solidFill>
                  <a:srgbClr val="000000"/>
                </a:solidFill>
                <a:effectLst>
                  <a:outerShdw algn="br" blurRad="38100" dir="2700000" dist="38100" rotWithShape="0">
                    <a:srgbClr val="000000"/>
                  </a:outerShdw>
                </a:effectLst>
              </a:rPr>
              <a:t>R</a:t>
            </a:r>
            <a:r>
              <a:rPr b="1" sz="6000" i="1" lang="en-US">
                <a:solidFill>
                  <a:srgbClr val="000000"/>
                </a:solidFill>
                <a:effectLst>
                  <a:outerShdw algn="br" blurRad="38100" dir="2700000" dist="38100" rotWithShape="0">
                    <a:srgbClr val="000000"/>
                  </a:outerShdw>
                </a:effectLst>
              </a:rPr>
              <a:t>E</a:t>
            </a:r>
            <a:endParaRPr sz="6000" lang="en-IN">
              <a:solidFill>
                <a:srgbClr val="000000"/>
              </a:solidFill>
            </a:endParaRPr>
          </a:p>
        </p:txBody>
      </p:sp>
      <p:sp>
        <p:nvSpPr>
          <p:cNvPr id="1048601" name=""/>
          <p:cNvSpPr/>
          <p:nvPr/>
        </p:nvSpPr>
        <p:spPr>
          <a:xfrm rot="21600000" flipV="0">
            <a:off x="5283468" y="3623378"/>
            <a:ext cx="2554958" cy="418662"/>
          </a:xfrm>
          <a:prstGeom prst="chevron"/>
          <a:solidFill>
            <a:srgbClr val="FFCB00"/>
          </a:solidFill>
          <a:ln w="25400">
            <a:solidFill>
              <a:srgbClr val="666666"/>
            </a:solidFill>
          </a:ln>
        </p:spPr>
        <p:txBody>
          <a:bodyPr anchor="ctr"/>
          <a:p>
            <a:pPr algn="ctr"/>
            <a:endParaRPr lang="en-IN"/>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43" name=""/>
        <p:cNvGrpSpPr/>
        <p:nvPr/>
      </p:nvGrpSpPr>
      <p:grpSpPr>
        <a:xfrm>
          <a:off x="0" y="0"/>
          <a:ext cx="0" cy="0"/>
          <a:chOff x="0" y="0"/>
          <a:chExt cx="0" cy="0"/>
        </a:xfrm>
      </p:grpSpPr>
      <p:pic>
        <p:nvPicPr>
          <p:cNvPr id="2097162" name=""/>
          <p:cNvPicPr>
            <a:picLocks/>
          </p:cNvPicPr>
          <p:nvPr/>
        </p:nvPicPr>
        <p:blipFill>
          <a:blip xmlns:r="http://schemas.openxmlformats.org/officeDocument/2006/relationships" r:embed="rId1"/>
          <a:stretch>
            <a:fillRect/>
          </a:stretch>
        </p:blipFill>
        <p:spPr>
          <a:xfrm rot="0">
            <a:off x="-497589" y="0"/>
            <a:ext cx="9975119" cy="6858000"/>
          </a:xfrm>
          <a:prstGeom prst="rec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44" name=""/>
        <p:cNvGrpSpPr/>
        <p:nvPr/>
      </p:nvGrpSpPr>
      <p:grpSpPr>
        <a:xfrm>
          <a:off x="0" y="0"/>
          <a:ext cx="0" cy="0"/>
          <a:chOff x="0" y="0"/>
          <a:chExt cx="0" cy="0"/>
        </a:xfrm>
      </p:grpSpPr>
      <p:pic>
        <p:nvPicPr>
          <p:cNvPr id="2097163" name=""/>
          <p:cNvPicPr>
            <a:picLocks/>
          </p:cNvPicPr>
          <p:nvPr/>
        </p:nvPicPr>
        <p:blipFill>
          <a:blip xmlns:r="http://schemas.openxmlformats.org/officeDocument/2006/relationships" r:embed="rId1"/>
          <a:stretch>
            <a:fillRect/>
          </a:stretch>
        </p:blipFill>
        <p:spPr>
          <a:xfrm rot="0">
            <a:off x="-566666" y="0"/>
            <a:ext cx="10303237" cy="6858000"/>
          </a:xfrm>
          <a:prstGeom prst="rect"/>
        </p:spPr>
      </p:pic>
    </p:spTree>
  </p:cSld>
  <p:clrMapOvr>
    <a:masterClrMapping/>
  </p:clrMapOvr>
</p:sld>
</file>

<file path=ppt/theme/theme1.xml><?xml version="1.0" encoding="utf-8"?>
<a:theme xmlns:a="http://schemas.openxmlformats.org/drawingml/2006/main" name="Office Theme">
  <a:themeElements>
    <a:clrScheme name="Office Theme">
      <a:dk1>
        <a:sysClr lastClr="000000" val="windowText"/>
      </a:dk1>
      <a:lt1>
        <a:sysClr lastClr="FFFFFF" val="window"/>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2.xml><?xml version="1.0" encoding="utf-8"?>
<a:theme xmlns:a="http://schemas.openxmlformats.org/drawingml/2006/main" name="Office 主题">
  <a:themeElements>
    <a:clrScheme name="Office">
      <a:dk1>
        <a:sysClr lastClr="000000" val="windowText"/>
      </a:dk1>
      <a:lt1>
        <a:sysClr lastClr="FFFFFF" val="window"/>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docProps/app.xml><?xml version="1.0" encoding="utf-8"?>
<Properties xmlns="http://schemas.openxmlformats.org/officeDocument/2006/extended-properties">
  <Application>WPS Office</Application>
  <ScaleCrop>0</ScaleCrop>
  <LinksUpToDate>0</LinksUpToDate>
  <AppVersion>15.0000</AppVersion>
</Properties>
</file>

<file path=docProps/core.xml><?xml version="1.0" encoding="utf-8"?>
<cp:coreProperties xmlns:cp="http://schemas.openxmlformats.org/package/2006/metadata/core-properties" xmlns:dc="http://purl.org/dc/elements/1.1/" xmlns:dcterms="http://purl.org/dc/terms/" xmlns:xsi="http://www.w3.org/2001/XMLSchema-instance">
  <dc:creator>21091116AI</dc:creator>
  <dcterms:created xsi:type="dcterms:W3CDTF">2015-05-09T15:30:45Z</dcterms:created>
  <dcterms:modified xsi:type="dcterms:W3CDTF">2024-02-16T05:43:10Z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0c8f84bc1ad44476881b81f454f0d47d</vt:lpwstr>
  </property>
</Properties>
</file>